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3"/>
  </p:notesMasterIdLst>
  <p:sldIdLst>
    <p:sldId id="291" r:id="rId6"/>
    <p:sldId id="274" r:id="rId7"/>
    <p:sldId id="259" r:id="rId8"/>
    <p:sldId id="257" r:id="rId9"/>
    <p:sldId id="269" r:id="rId10"/>
    <p:sldId id="258" r:id="rId11"/>
    <p:sldId id="295" r:id="rId12"/>
    <p:sldId id="300" r:id="rId13"/>
    <p:sldId id="299" r:id="rId14"/>
    <p:sldId id="282" r:id="rId15"/>
    <p:sldId id="284" r:id="rId16"/>
    <p:sldId id="285" r:id="rId17"/>
    <p:sldId id="267" r:id="rId18"/>
    <p:sldId id="289" r:id="rId19"/>
    <p:sldId id="288" r:id="rId20"/>
    <p:sldId id="283"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4F8447-2CD8-F6A3-7146-538F7A3FEDFE}" name="Mike McLinden" initials="MM" userId="S::m.t.mclinden_bham.ac.uk#ext#@rnib.org.uk::ad5febac-b58e-4114-af40-69307b9ca8cb" providerId="AD"/>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 id="{59D333EB-7FBE-D71C-B317-0398C3576C9F}" name="Linda James" initials="LJ" userId="S::linda.james@rnib.org.uk::80218d6f-7c44-4d8e-b95c-06dddfb71ab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0071"/>
    <a:srgbClr val="0098B9"/>
    <a:srgbClr val="EDADBF"/>
    <a:srgbClr val="E0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D232CD-BEC2-4D0C-BAC0-233C593BDF15}" v="3" dt="2023-09-12T17:59:18.1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385" autoAdjust="0"/>
  </p:normalViewPr>
  <p:slideViewPr>
    <p:cSldViewPr snapToGrid="0">
      <p:cViewPr varScale="1">
        <p:scale>
          <a:sx n="98" d="100"/>
          <a:sy n="98" d="100"/>
        </p:scale>
        <p:origin x="27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Raisanen" userId="S::viewconference_live.co.uk#ext#@rnib.org.uk::906b526a-c205-489d-9086-49b09dd66414" providerId="AD" clId="Web-{17E693CF-266D-3479-C4DE-E62A0CC752FA}"/>
    <pc:docChg chg="modSld">
      <pc:chgData name="Sarah Raisanen" userId="S::viewconference_live.co.uk#ext#@rnib.org.uk::906b526a-c205-489d-9086-49b09dd66414" providerId="AD" clId="Web-{17E693CF-266D-3479-C4DE-E62A0CC752FA}" dt="2023-08-24T12:41:42.860" v="11" actId="20577"/>
      <pc:docMkLst>
        <pc:docMk/>
      </pc:docMkLst>
      <pc:sldChg chg="modSp">
        <pc:chgData name="Sarah Raisanen" userId="S::viewconference_live.co.uk#ext#@rnib.org.uk::906b526a-c205-489d-9086-49b09dd66414" providerId="AD" clId="Web-{17E693CF-266D-3479-C4DE-E62A0CC752FA}" dt="2023-08-24T12:41:42.860" v="11" actId="20577"/>
        <pc:sldMkLst>
          <pc:docMk/>
          <pc:sldMk cId="941776324" sldId="283"/>
        </pc:sldMkLst>
        <pc:spChg chg="mod">
          <ac:chgData name="Sarah Raisanen" userId="S::viewconference_live.co.uk#ext#@rnib.org.uk::906b526a-c205-489d-9086-49b09dd66414" providerId="AD" clId="Web-{17E693CF-266D-3479-C4DE-E62A0CC752FA}" dt="2023-08-24T12:41:42.860" v="11" actId="20577"/>
          <ac:spMkLst>
            <pc:docMk/>
            <pc:sldMk cId="941776324" sldId="283"/>
            <ac:spMk id="3" creationId="{C42C4E53-6986-902D-133A-420D45663422}"/>
          </ac:spMkLst>
        </pc:spChg>
      </pc:sldChg>
    </pc:docChg>
  </pc:docChgLst>
  <pc:docChgLst>
    <pc:chgData name="Linda James" userId="S::linda.james@rnib.org.uk::80218d6f-7c44-4d8e-b95c-06dddfb71ab5" providerId="AD" clId="Web-{921AA15F-70A9-4F8C-8AD0-05AEFC6BE8F4}"/>
    <pc:docChg chg="modSld">
      <pc:chgData name="Linda James" userId="S::linda.james@rnib.org.uk::80218d6f-7c44-4d8e-b95c-06dddfb71ab5" providerId="AD" clId="Web-{921AA15F-70A9-4F8C-8AD0-05AEFC6BE8F4}" dt="2023-06-28T10:21:31.613" v="104"/>
      <pc:docMkLst>
        <pc:docMk/>
      </pc:docMkLst>
      <pc:sldChg chg="modCm modNotes">
        <pc:chgData name="Linda James" userId="S::linda.james@rnib.org.uk::80218d6f-7c44-4d8e-b95c-06dddfb71ab5" providerId="AD" clId="Web-{921AA15F-70A9-4F8C-8AD0-05AEFC6BE8F4}" dt="2023-06-28T10:21:31.613" v="104"/>
        <pc:sldMkLst>
          <pc:docMk/>
          <pc:sldMk cId="313652306" sldId="258"/>
        </pc:sldMkLst>
      </pc:sldChg>
    </pc:docChg>
  </pc:docChgLst>
  <pc:docChgLst>
    <pc:chgData name="Sarah Raisanen" userId="S::viewconference_live.co.uk#ext#@rnib.org.uk::906b526a-c205-489d-9086-49b09dd66414" providerId="AD" clId="Web-{725EC7AB-138E-4170-D893-572160267F1D}"/>
    <pc:docChg chg="modSld">
      <pc:chgData name="Sarah Raisanen" userId="S::viewconference_live.co.uk#ext#@rnib.org.uk::906b526a-c205-489d-9086-49b09dd66414" providerId="AD" clId="Web-{725EC7AB-138E-4170-D893-572160267F1D}" dt="2023-08-13T14:50:47.368" v="129" actId="20577"/>
      <pc:docMkLst>
        <pc:docMk/>
      </pc:docMkLst>
      <pc:sldChg chg="modSp">
        <pc:chgData name="Sarah Raisanen" userId="S::viewconference_live.co.uk#ext#@rnib.org.uk::906b526a-c205-489d-9086-49b09dd66414" providerId="AD" clId="Web-{725EC7AB-138E-4170-D893-572160267F1D}" dt="2023-08-13T14:41:27.003" v="43" actId="20577"/>
        <pc:sldMkLst>
          <pc:docMk/>
          <pc:sldMk cId="1492083113" sldId="257"/>
        </pc:sldMkLst>
        <pc:spChg chg="mod">
          <ac:chgData name="Sarah Raisanen" userId="S::viewconference_live.co.uk#ext#@rnib.org.uk::906b526a-c205-489d-9086-49b09dd66414" providerId="AD" clId="Web-{725EC7AB-138E-4170-D893-572160267F1D}" dt="2023-08-13T14:41:27.003" v="43" actId="20577"/>
          <ac:spMkLst>
            <pc:docMk/>
            <pc:sldMk cId="1492083113" sldId="257"/>
            <ac:spMk id="3" creationId="{7C2C03E8-EBA3-BDBE-0065-18A8A57F2358}"/>
          </ac:spMkLst>
        </pc:spChg>
      </pc:sldChg>
      <pc:sldChg chg="modSp">
        <pc:chgData name="Sarah Raisanen" userId="S::viewconference_live.co.uk#ext#@rnib.org.uk::906b526a-c205-489d-9086-49b09dd66414" providerId="AD" clId="Web-{725EC7AB-138E-4170-D893-572160267F1D}" dt="2023-08-13T14:46:50.171" v="107" actId="20577"/>
        <pc:sldMkLst>
          <pc:docMk/>
          <pc:sldMk cId="313652306" sldId="258"/>
        </pc:sldMkLst>
        <pc:spChg chg="mod">
          <ac:chgData name="Sarah Raisanen" userId="S::viewconference_live.co.uk#ext#@rnib.org.uk::906b526a-c205-489d-9086-49b09dd66414" providerId="AD" clId="Web-{725EC7AB-138E-4170-D893-572160267F1D}" dt="2023-08-13T14:46:50.171" v="107" actId="20577"/>
          <ac:spMkLst>
            <pc:docMk/>
            <pc:sldMk cId="313652306" sldId="258"/>
            <ac:spMk id="3" creationId="{C42C4E53-6986-902D-133A-420D45663422}"/>
          </ac:spMkLst>
        </pc:spChg>
      </pc:sldChg>
      <pc:sldChg chg="addSp modSp">
        <pc:chgData name="Sarah Raisanen" userId="S::viewconference_live.co.uk#ext#@rnib.org.uk::906b526a-c205-489d-9086-49b09dd66414" providerId="AD" clId="Web-{725EC7AB-138E-4170-D893-572160267F1D}" dt="2023-08-13T14:41:07.846" v="40"/>
        <pc:sldMkLst>
          <pc:docMk/>
          <pc:sldMk cId="1308413934" sldId="259"/>
        </pc:sldMkLst>
        <pc:spChg chg="add mod">
          <ac:chgData name="Sarah Raisanen" userId="S::viewconference_live.co.uk#ext#@rnib.org.uk::906b526a-c205-489d-9086-49b09dd66414" providerId="AD" clId="Web-{725EC7AB-138E-4170-D893-572160267F1D}" dt="2023-08-13T14:38:47.622" v="17" actId="20577"/>
          <ac:spMkLst>
            <pc:docMk/>
            <pc:sldMk cId="1308413934" sldId="259"/>
            <ac:spMk id="2" creationId="{E86DCAF8-BEDC-1947-028B-6EB233BF975F}"/>
          </ac:spMkLst>
        </pc:spChg>
        <pc:picChg chg="mod">
          <ac:chgData name="Sarah Raisanen" userId="S::viewconference_live.co.uk#ext#@rnib.org.uk::906b526a-c205-489d-9086-49b09dd66414" providerId="AD" clId="Web-{725EC7AB-138E-4170-D893-572160267F1D}" dt="2023-08-13T14:40:51.080" v="37"/>
          <ac:picMkLst>
            <pc:docMk/>
            <pc:sldMk cId="1308413934" sldId="259"/>
            <ac:picMk id="7" creationId="{992B8067-6F2F-A8C7-DC03-7AB372B4C37F}"/>
          </ac:picMkLst>
        </pc:picChg>
        <pc:picChg chg="mod">
          <ac:chgData name="Sarah Raisanen" userId="S::viewconference_live.co.uk#ext#@rnib.org.uk::906b526a-c205-489d-9086-49b09dd66414" providerId="AD" clId="Web-{725EC7AB-138E-4170-D893-572160267F1D}" dt="2023-08-13T14:41:07.846" v="40"/>
          <ac:picMkLst>
            <pc:docMk/>
            <pc:sldMk cId="1308413934" sldId="259"/>
            <ac:picMk id="8" creationId="{EE5D366F-2CC3-5792-A352-AF360248544E}"/>
          </ac:picMkLst>
        </pc:picChg>
      </pc:sldChg>
      <pc:sldChg chg="modSp">
        <pc:chgData name="Sarah Raisanen" userId="S::viewconference_live.co.uk#ext#@rnib.org.uk::906b526a-c205-489d-9086-49b09dd66414" providerId="AD" clId="Web-{725EC7AB-138E-4170-D893-572160267F1D}" dt="2023-08-13T14:50:21.164" v="125" actId="20577"/>
        <pc:sldMkLst>
          <pc:docMk/>
          <pc:sldMk cId="3750988662" sldId="267"/>
        </pc:sldMkLst>
        <pc:spChg chg="mod">
          <ac:chgData name="Sarah Raisanen" userId="S::viewconference_live.co.uk#ext#@rnib.org.uk::906b526a-c205-489d-9086-49b09dd66414" providerId="AD" clId="Web-{725EC7AB-138E-4170-D893-572160267F1D}" dt="2023-08-13T14:50:21.164" v="125" actId="20577"/>
          <ac:spMkLst>
            <pc:docMk/>
            <pc:sldMk cId="3750988662" sldId="267"/>
            <ac:spMk id="3" creationId="{C42C4E53-6986-902D-133A-420D45663422}"/>
          </ac:spMkLst>
        </pc:spChg>
      </pc:sldChg>
      <pc:sldChg chg="modSp">
        <pc:chgData name="Sarah Raisanen" userId="S::viewconference_live.co.uk#ext#@rnib.org.uk::906b526a-c205-489d-9086-49b09dd66414" providerId="AD" clId="Web-{725EC7AB-138E-4170-D893-572160267F1D}" dt="2023-08-13T14:48:38.097" v="116" actId="20577"/>
        <pc:sldMkLst>
          <pc:docMk/>
          <pc:sldMk cId="339374880" sldId="268"/>
        </pc:sldMkLst>
        <pc:spChg chg="mod">
          <ac:chgData name="Sarah Raisanen" userId="S::viewconference_live.co.uk#ext#@rnib.org.uk::906b526a-c205-489d-9086-49b09dd66414" providerId="AD" clId="Web-{725EC7AB-138E-4170-D893-572160267F1D}" dt="2023-08-13T14:48:38.097" v="116" actId="20577"/>
          <ac:spMkLst>
            <pc:docMk/>
            <pc:sldMk cId="339374880" sldId="268"/>
            <ac:spMk id="3" creationId="{C42C4E53-6986-902D-133A-420D45663422}"/>
          </ac:spMkLst>
        </pc:spChg>
      </pc:sldChg>
      <pc:sldChg chg="addSp delSp modSp modNotes">
        <pc:chgData name="Sarah Raisanen" userId="S::viewconference_live.co.uk#ext#@rnib.org.uk::906b526a-c205-489d-9086-49b09dd66414" providerId="AD" clId="Web-{725EC7AB-138E-4170-D893-572160267F1D}" dt="2023-08-13T14:43:15.194" v="64" actId="20577"/>
        <pc:sldMkLst>
          <pc:docMk/>
          <pc:sldMk cId="0" sldId="274"/>
        </pc:sldMkLst>
        <pc:spChg chg="mod">
          <ac:chgData name="Sarah Raisanen" userId="S::viewconference_live.co.uk#ext#@rnib.org.uk::906b526a-c205-489d-9086-49b09dd66414" providerId="AD" clId="Web-{725EC7AB-138E-4170-D893-572160267F1D}" dt="2023-08-13T14:42:30.958" v="54"/>
          <ac:spMkLst>
            <pc:docMk/>
            <pc:sldMk cId="0" sldId="274"/>
            <ac:spMk id="65" creationId="{00000000-0000-0000-0000-000000000000}"/>
          </ac:spMkLst>
        </pc:spChg>
        <pc:spChg chg="mod">
          <ac:chgData name="Sarah Raisanen" userId="S::viewconference_live.co.uk#ext#@rnib.org.uk::906b526a-c205-489d-9086-49b09dd66414" providerId="AD" clId="Web-{725EC7AB-138E-4170-D893-572160267F1D}" dt="2023-08-13T14:43:15.194" v="64" actId="20577"/>
          <ac:spMkLst>
            <pc:docMk/>
            <pc:sldMk cId="0" sldId="274"/>
            <ac:spMk id="66" creationId="{00000000-0000-0000-0000-000000000000}"/>
          </ac:spMkLst>
        </pc:spChg>
        <pc:picChg chg="add">
          <ac:chgData name="Sarah Raisanen" userId="S::viewconference_live.co.uk#ext#@rnib.org.uk::906b526a-c205-489d-9086-49b09dd66414" providerId="AD" clId="Web-{725EC7AB-138E-4170-D893-572160267F1D}" dt="2023-08-13T14:42:49.803" v="61"/>
          <ac:picMkLst>
            <pc:docMk/>
            <pc:sldMk cId="0" sldId="274"/>
            <ac:picMk id="3" creationId="{F7FE8381-B12D-B2F6-6F37-ABA8484CC83B}"/>
          </ac:picMkLst>
        </pc:picChg>
        <pc:picChg chg="add">
          <ac:chgData name="Sarah Raisanen" userId="S::viewconference_live.co.uk#ext#@rnib.org.uk::906b526a-c205-489d-9086-49b09dd66414" providerId="AD" clId="Web-{725EC7AB-138E-4170-D893-572160267F1D}" dt="2023-08-13T14:42:55.991" v="62"/>
          <ac:picMkLst>
            <pc:docMk/>
            <pc:sldMk cId="0" sldId="274"/>
            <ac:picMk id="5" creationId="{64ECE2D0-308A-17B7-7462-97D2032B842A}"/>
          </ac:picMkLst>
        </pc:picChg>
        <pc:picChg chg="add">
          <ac:chgData name="Sarah Raisanen" userId="S::viewconference_live.co.uk#ext#@rnib.org.uk::906b526a-c205-489d-9086-49b09dd66414" providerId="AD" clId="Web-{725EC7AB-138E-4170-D893-572160267F1D}" dt="2023-08-13T14:43:03.413" v="63"/>
          <ac:picMkLst>
            <pc:docMk/>
            <pc:sldMk cId="0" sldId="274"/>
            <ac:picMk id="7" creationId="{33118129-16A4-21AE-D501-055ED59F785E}"/>
          </ac:picMkLst>
        </pc:picChg>
        <pc:picChg chg="del">
          <ac:chgData name="Sarah Raisanen" userId="S::viewconference_live.co.uk#ext#@rnib.org.uk::906b526a-c205-489d-9086-49b09dd66414" providerId="AD" clId="Web-{725EC7AB-138E-4170-D893-572160267F1D}" dt="2023-08-13T14:42:45.506" v="57"/>
          <ac:picMkLst>
            <pc:docMk/>
            <pc:sldMk cId="0" sldId="274"/>
            <ac:picMk id="68" creationId="{00000000-0000-0000-0000-000000000000}"/>
          </ac:picMkLst>
        </pc:picChg>
        <pc:picChg chg="del">
          <ac:chgData name="Sarah Raisanen" userId="S::viewconference_live.co.uk#ext#@rnib.org.uk::906b526a-c205-489d-9086-49b09dd66414" providerId="AD" clId="Web-{725EC7AB-138E-4170-D893-572160267F1D}" dt="2023-08-13T14:42:44.506" v="56"/>
          <ac:picMkLst>
            <pc:docMk/>
            <pc:sldMk cId="0" sldId="274"/>
            <ac:picMk id="69" creationId="{00000000-0000-0000-0000-000000000000}"/>
          </ac:picMkLst>
        </pc:picChg>
        <pc:picChg chg="del mod">
          <ac:chgData name="Sarah Raisanen" userId="S::viewconference_live.co.uk#ext#@rnib.org.uk::906b526a-c205-489d-9086-49b09dd66414" providerId="AD" clId="Web-{725EC7AB-138E-4170-D893-572160267F1D}" dt="2023-08-13T14:42:47.740" v="60"/>
          <ac:picMkLst>
            <pc:docMk/>
            <pc:sldMk cId="0" sldId="274"/>
            <ac:picMk id="70" creationId="{00000000-0000-0000-0000-000000000000}"/>
          </ac:picMkLst>
        </pc:picChg>
        <pc:picChg chg="del">
          <ac:chgData name="Sarah Raisanen" userId="S::viewconference_live.co.uk#ext#@rnib.org.uk::906b526a-c205-489d-9086-49b09dd66414" providerId="AD" clId="Web-{725EC7AB-138E-4170-D893-572160267F1D}" dt="2023-08-13T14:42:46.303" v="58"/>
          <ac:picMkLst>
            <pc:docMk/>
            <pc:sldMk cId="0" sldId="274"/>
            <ac:picMk id="71" creationId="{00000000-0000-0000-0000-000000000000}"/>
          </ac:picMkLst>
        </pc:picChg>
      </pc:sldChg>
      <pc:sldChg chg="modSp">
        <pc:chgData name="Sarah Raisanen" userId="S::viewconference_live.co.uk#ext#@rnib.org.uk::906b526a-c205-489d-9086-49b09dd66414" providerId="AD" clId="Web-{725EC7AB-138E-4170-D893-572160267F1D}" dt="2023-08-13T14:49:49.506" v="123" actId="20577"/>
        <pc:sldMkLst>
          <pc:docMk/>
          <pc:sldMk cId="1013116831" sldId="282"/>
        </pc:sldMkLst>
        <pc:spChg chg="mod">
          <ac:chgData name="Sarah Raisanen" userId="S::viewconference_live.co.uk#ext#@rnib.org.uk::906b526a-c205-489d-9086-49b09dd66414" providerId="AD" clId="Web-{725EC7AB-138E-4170-D893-572160267F1D}" dt="2023-08-13T14:49:49.506" v="123" actId="20577"/>
          <ac:spMkLst>
            <pc:docMk/>
            <pc:sldMk cId="1013116831" sldId="282"/>
            <ac:spMk id="3" creationId="{1EFCFDD4-464F-426F-B17B-2B6E6F935A9C}"/>
          </ac:spMkLst>
        </pc:spChg>
      </pc:sldChg>
      <pc:sldChg chg="modSp">
        <pc:chgData name="Sarah Raisanen" userId="S::viewconference_live.co.uk#ext#@rnib.org.uk::906b526a-c205-489d-9086-49b09dd66414" providerId="AD" clId="Web-{725EC7AB-138E-4170-D893-572160267F1D}" dt="2023-08-13T14:50:36.852" v="127" actId="20577"/>
        <pc:sldMkLst>
          <pc:docMk/>
          <pc:sldMk cId="941776324" sldId="283"/>
        </pc:sldMkLst>
        <pc:spChg chg="mod">
          <ac:chgData name="Sarah Raisanen" userId="S::viewconference_live.co.uk#ext#@rnib.org.uk::906b526a-c205-489d-9086-49b09dd66414" providerId="AD" clId="Web-{725EC7AB-138E-4170-D893-572160267F1D}" dt="2023-08-13T14:50:36.852" v="127" actId="20577"/>
          <ac:spMkLst>
            <pc:docMk/>
            <pc:sldMk cId="941776324" sldId="283"/>
            <ac:spMk id="2" creationId="{9F4C66D0-3F07-EB44-11A2-A96C028CAEA1}"/>
          </ac:spMkLst>
        </pc:spChg>
        <pc:spChg chg="mod">
          <ac:chgData name="Sarah Raisanen" userId="S::viewconference_live.co.uk#ext#@rnib.org.uk::906b526a-c205-489d-9086-49b09dd66414" providerId="AD" clId="Web-{725EC7AB-138E-4170-D893-572160267F1D}" dt="2023-08-13T14:49:01.051" v="121" actId="20577"/>
          <ac:spMkLst>
            <pc:docMk/>
            <pc:sldMk cId="941776324" sldId="283"/>
            <ac:spMk id="3" creationId="{C42C4E53-6986-902D-133A-420D45663422}"/>
          </ac:spMkLst>
        </pc:spChg>
      </pc:sldChg>
      <pc:sldChg chg="modSp">
        <pc:chgData name="Sarah Raisanen" userId="S::viewconference_live.co.uk#ext#@rnib.org.uk::906b526a-c205-489d-9086-49b09dd66414" providerId="AD" clId="Web-{725EC7AB-138E-4170-D893-572160267F1D}" dt="2023-08-13T14:48:08.815" v="110" actId="1076"/>
        <pc:sldMkLst>
          <pc:docMk/>
          <pc:sldMk cId="1267364647" sldId="285"/>
        </pc:sldMkLst>
        <pc:spChg chg="mod">
          <ac:chgData name="Sarah Raisanen" userId="S::viewconference_live.co.uk#ext#@rnib.org.uk::906b526a-c205-489d-9086-49b09dd66414" providerId="AD" clId="Web-{725EC7AB-138E-4170-D893-572160267F1D}" dt="2023-08-13T14:48:08.815" v="110" actId="1076"/>
          <ac:spMkLst>
            <pc:docMk/>
            <pc:sldMk cId="1267364647" sldId="285"/>
            <ac:spMk id="3" creationId="{C42C4E53-6986-902D-133A-420D45663422}"/>
          </ac:spMkLst>
        </pc:spChg>
      </pc:sldChg>
      <pc:sldChg chg="modSp">
        <pc:chgData name="Sarah Raisanen" userId="S::viewconference_live.co.uk#ext#@rnib.org.uk::906b526a-c205-489d-9086-49b09dd66414" providerId="AD" clId="Web-{725EC7AB-138E-4170-D893-572160267F1D}" dt="2023-08-13T14:48:23.878" v="113" actId="1076"/>
        <pc:sldMkLst>
          <pc:docMk/>
          <pc:sldMk cId="2774298720" sldId="288"/>
        </pc:sldMkLst>
        <pc:spChg chg="mod">
          <ac:chgData name="Sarah Raisanen" userId="S::viewconference_live.co.uk#ext#@rnib.org.uk::906b526a-c205-489d-9086-49b09dd66414" providerId="AD" clId="Web-{725EC7AB-138E-4170-D893-572160267F1D}" dt="2023-08-13T14:48:23.878" v="113" actId="1076"/>
          <ac:spMkLst>
            <pc:docMk/>
            <pc:sldMk cId="2774298720" sldId="288"/>
            <ac:spMk id="3" creationId="{763925C0-90CD-A5E7-6D59-110860F4F8F1}"/>
          </ac:spMkLst>
        </pc:spChg>
      </pc:sldChg>
      <pc:sldChg chg="modSp">
        <pc:chgData name="Sarah Raisanen" userId="S::viewconference_live.co.uk#ext#@rnib.org.uk::906b526a-c205-489d-9086-49b09dd66414" providerId="AD" clId="Web-{725EC7AB-138E-4170-D893-572160267F1D}" dt="2023-08-13T14:50:47.368" v="129" actId="20577"/>
        <pc:sldMkLst>
          <pc:docMk/>
          <pc:sldMk cId="1680515083" sldId="289"/>
        </pc:sldMkLst>
        <pc:spChg chg="mod">
          <ac:chgData name="Sarah Raisanen" userId="S::viewconference_live.co.uk#ext#@rnib.org.uk::906b526a-c205-489d-9086-49b09dd66414" providerId="AD" clId="Web-{725EC7AB-138E-4170-D893-572160267F1D}" dt="2023-08-13T14:50:47.368" v="129" actId="20577"/>
          <ac:spMkLst>
            <pc:docMk/>
            <pc:sldMk cId="1680515083" sldId="289"/>
            <ac:spMk id="2" creationId="{B3D1E689-83AC-74F5-40EF-8E41CBF3D87D}"/>
          </ac:spMkLst>
        </pc:spChg>
        <pc:spChg chg="mod">
          <ac:chgData name="Sarah Raisanen" userId="S::viewconference_live.co.uk#ext#@rnib.org.uk::906b526a-c205-489d-9086-49b09dd66414" providerId="AD" clId="Web-{725EC7AB-138E-4170-D893-572160267F1D}" dt="2023-08-13T14:48:51.567" v="119" actId="20577"/>
          <ac:spMkLst>
            <pc:docMk/>
            <pc:sldMk cId="1680515083" sldId="289"/>
            <ac:spMk id="3" creationId="{8F14A6D8-2FBF-BD77-361E-EAF48DF7A2EC}"/>
          </ac:spMkLst>
        </pc:spChg>
      </pc:sldChg>
      <pc:sldChg chg="modSp">
        <pc:chgData name="Sarah Raisanen" userId="S::viewconference_live.co.uk#ext#@rnib.org.uk::906b526a-c205-489d-9086-49b09dd66414" providerId="AD" clId="Web-{725EC7AB-138E-4170-D893-572160267F1D}" dt="2023-08-13T14:47:12.813" v="108"/>
        <pc:sldMkLst>
          <pc:docMk/>
          <pc:sldMk cId="641544066" sldId="295"/>
        </pc:sldMkLst>
        <pc:spChg chg="mod">
          <ac:chgData name="Sarah Raisanen" userId="S::viewconference_live.co.uk#ext#@rnib.org.uk::906b526a-c205-489d-9086-49b09dd66414" providerId="AD" clId="Web-{725EC7AB-138E-4170-D893-572160267F1D}" dt="2023-08-13T14:45:15.855" v="96" actId="1076"/>
          <ac:spMkLst>
            <pc:docMk/>
            <pc:sldMk cId="641544066" sldId="295"/>
            <ac:spMk id="2" creationId="{C5C8B44E-DAC3-7C86-90C6-6550805FB84E}"/>
          </ac:spMkLst>
        </pc:spChg>
        <pc:graphicFrameChg chg="mod modGraphic">
          <ac:chgData name="Sarah Raisanen" userId="S::viewconference_live.co.uk#ext#@rnib.org.uk::906b526a-c205-489d-9086-49b09dd66414" providerId="AD" clId="Web-{725EC7AB-138E-4170-D893-572160267F1D}" dt="2023-08-13T14:47:12.813" v="108"/>
          <ac:graphicFrameMkLst>
            <pc:docMk/>
            <pc:sldMk cId="641544066" sldId="295"/>
            <ac:graphicFrameMk id="7" creationId="{80884FBB-16A1-1C79-F909-B229AC39458E}"/>
          </ac:graphicFrameMkLst>
        </pc:graphicFrameChg>
      </pc:sldChg>
      <pc:sldChg chg="modSp">
        <pc:chgData name="Sarah Raisanen" userId="S::viewconference_live.co.uk#ext#@rnib.org.uk::906b526a-c205-489d-9086-49b09dd66414" providerId="AD" clId="Web-{725EC7AB-138E-4170-D893-572160267F1D}" dt="2023-08-13T14:47:49.845" v="109" actId="20577"/>
        <pc:sldMkLst>
          <pc:docMk/>
          <pc:sldMk cId="518958494" sldId="299"/>
        </pc:sldMkLst>
        <pc:spChg chg="mod">
          <ac:chgData name="Sarah Raisanen" userId="S::viewconference_live.co.uk#ext#@rnib.org.uk::906b526a-c205-489d-9086-49b09dd66414" providerId="AD" clId="Web-{725EC7AB-138E-4170-D893-572160267F1D}" dt="2023-08-13T14:47:49.845" v="109" actId="20577"/>
          <ac:spMkLst>
            <pc:docMk/>
            <pc:sldMk cId="518958494" sldId="299"/>
            <ac:spMk id="2" creationId="{C5C8B44E-DAC3-7C86-90C6-6550805FB84E}"/>
          </ac:spMkLst>
        </pc:spChg>
      </pc:sldChg>
      <pc:sldChg chg="modSp">
        <pc:chgData name="Sarah Raisanen" userId="S::viewconference_live.co.uk#ext#@rnib.org.uk::906b526a-c205-489d-9086-49b09dd66414" providerId="AD" clId="Web-{725EC7AB-138E-4170-D893-572160267F1D}" dt="2023-08-13T14:45:52.294" v="98"/>
        <pc:sldMkLst>
          <pc:docMk/>
          <pc:sldMk cId="1372855094" sldId="300"/>
        </pc:sldMkLst>
        <pc:graphicFrameChg chg="modGraphic">
          <ac:chgData name="Sarah Raisanen" userId="S::viewconference_live.co.uk#ext#@rnib.org.uk::906b526a-c205-489d-9086-49b09dd66414" providerId="AD" clId="Web-{725EC7AB-138E-4170-D893-572160267F1D}" dt="2023-08-13T14:45:52.294" v="98"/>
          <ac:graphicFrameMkLst>
            <pc:docMk/>
            <pc:sldMk cId="1372855094" sldId="300"/>
            <ac:graphicFrameMk id="9" creationId="{62F667F7-ADE4-6458-7AAA-484C116ED07E}"/>
          </ac:graphicFrameMkLst>
        </pc:graphicFrameChg>
      </pc:sldChg>
    </pc:docChg>
  </pc:docChgLst>
  <pc:docChgLst>
    <pc:chgData name="Sarah Raisanen" userId="S::viewconference_live.co.uk#ext#@rnib.org.uk::906b526a-c205-489d-9086-49b09dd66414" providerId="AD" clId="Web-{9152BFE7-0CE7-558A-EC05-65216B7E6F8F}"/>
    <pc:docChg chg="modSld">
      <pc:chgData name="Sarah Raisanen" userId="S::viewconference_live.co.uk#ext#@rnib.org.uk::906b526a-c205-489d-9086-49b09dd66414" providerId="AD" clId="Web-{9152BFE7-0CE7-558A-EC05-65216B7E6F8F}" dt="2023-07-18T15:36:16.010" v="6" actId="20577"/>
      <pc:docMkLst>
        <pc:docMk/>
      </pc:docMkLst>
      <pc:sldChg chg="modSp modNotes">
        <pc:chgData name="Sarah Raisanen" userId="S::viewconference_live.co.uk#ext#@rnib.org.uk::906b526a-c205-489d-9086-49b09dd66414" providerId="AD" clId="Web-{9152BFE7-0CE7-558A-EC05-65216B7E6F8F}" dt="2023-07-18T15:36:16.010" v="6" actId="20577"/>
        <pc:sldMkLst>
          <pc:docMk/>
          <pc:sldMk cId="1680515083" sldId="289"/>
        </pc:sldMkLst>
        <pc:spChg chg="mod">
          <ac:chgData name="Sarah Raisanen" userId="S::viewconference_live.co.uk#ext#@rnib.org.uk::906b526a-c205-489d-9086-49b09dd66414" providerId="AD" clId="Web-{9152BFE7-0CE7-558A-EC05-65216B7E6F8F}" dt="2023-07-18T15:36:16.010" v="6" actId="20577"/>
          <ac:spMkLst>
            <pc:docMk/>
            <pc:sldMk cId="1680515083" sldId="289"/>
            <ac:spMk id="3" creationId="{8F14A6D8-2FBF-BD77-361E-EAF48DF7A2EC}"/>
          </ac:spMkLst>
        </pc:spChg>
      </pc:sldChg>
    </pc:docChg>
  </pc:docChgLst>
  <pc:docChgLst>
    <pc:chgData name="Sarah Raisanen" userId="S::viewconference_live.co.uk#ext#@rnib.org.uk::906b526a-c205-489d-9086-49b09dd66414" providerId="AD" clId="Web-{235FF6FF-5532-6169-701C-3FE3F140F45C}"/>
    <pc:docChg chg="modSld">
      <pc:chgData name="Sarah Raisanen" userId="S::viewconference_live.co.uk#ext#@rnib.org.uk::906b526a-c205-489d-9086-49b09dd66414" providerId="AD" clId="Web-{235FF6FF-5532-6169-701C-3FE3F140F45C}" dt="2023-08-22T11:56:47.426" v="0" actId="20577"/>
      <pc:docMkLst>
        <pc:docMk/>
      </pc:docMkLst>
      <pc:sldChg chg="modSp">
        <pc:chgData name="Sarah Raisanen" userId="S::viewconference_live.co.uk#ext#@rnib.org.uk::906b526a-c205-489d-9086-49b09dd66414" providerId="AD" clId="Web-{235FF6FF-5532-6169-701C-3FE3F140F45C}" dt="2023-08-22T11:56:47.426" v="0" actId="20577"/>
        <pc:sldMkLst>
          <pc:docMk/>
          <pc:sldMk cId="941776324" sldId="283"/>
        </pc:sldMkLst>
        <pc:spChg chg="mod">
          <ac:chgData name="Sarah Raisanen" userId="S::viewconference_live.co.uk#ext#@rnib.org.uk::906b526a-c205-489d-9086-49b09dd66414" providerId="AD" clId="Web-{235FF6FF-5532-6169-701C-3FE3F140F45C}" dt="2023-08-22T11:56:47.426" v="0" actId="20577"/>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9E71D277-8B8F-B8B8-ECCC-A1F6880E3F4B}"/>
    <pc:docChg chg="modSld">
      <pc:chgData name="Sarah Raisanen" userId="S::viewconference_live.co.uk#ext#@rnib.org.uk::906b526a-c205-489d-9086-49b09dd66414" providerId="AD" clId="Web-{9E71D277-8B8F-B8B8-ECCC-A1F6880E3F4B}" dt="2023-08-22T10:40:51.315" v="10"/>
      <pc:docMkLst>
        <pc:docMk/>
      </pc:docMkLst>
      <pc:sldChg chg="modNotes">
        <pc:chgData name="Sarah Raisanen" userId="S::viewconference_live.co.uk#ext#@rnib.org.uk::906b526a-c205-489d-9086-49b09dd66414" providerId="AD" clId="Web-{9E71D277-8B8F-B8B8-ECCC-A1F6880E3F4B}" dt="2023-08-22T10:40:51.315" v="10"/>
        <pc:sldMkLst>
          <pc:docMk/>
          <pc:sldMk cId="1013116831" sldId="282"/>
        </pc:sldMkLst>
      </pc:sldChg>
      <pc:sldChg chg="modSp modNotes">
        <pc:chgData name="Sarah Raisanen" userId="S::viewconference_live.co.uk#ext#@rnib.org.uk::906b526a-c205-489d-9086-49b09dd66414" providerId="AD" clId="Web-{9E71D277-8B8F-B8B8-ECCC-A1F6880E3F4B}" dt="2023-08-22T10:40:26.626" v="8"/>
        <pc:sldMkLst>
          <pc:docMk/>
          <pc:sldMk cId="941776324" sldId="283"/>
        </pc:sldMkLst>
        <pc:spChg chg="mod">
          <ac:chgData name="Sarah Raisanen" userId="S::viewconference_live.co.uk#ext#@rnib.org.uk::906b526a-c205-489d-9086-49b09dd66414" providerId="AD" clId="Web-{9E71D277-8B8F-B8B8-ECCC-A1F6880E3F4B}" dt="2023-08-22T10:40:01.562" v="5" actId="20577"/>
          <ac:spMkLst>
            <pc:docMk/>
            <pc:sldMk cId="941776324" sldId="283"/>
            <ac:spMk id="3" creationId="{C42C4E53-6986-902D-133A-420D45663422}"/>
          </ac:spMkLst>
        </pc:spChg>
      </pc:sldChg>
    </pc:docChg>
  </pc:docChgLst>
  <pc:docChgLst>
    <pc:chgData name="Juliette Taylor" userId="1751eade-a80a-470c-ab73-7a77f2cf91db" providerId="ADAL" clId="{0F088D5A-4CE6-4E77-8C40-A5126DB1AEC8}"/>
    <pc:docChg chg="custSel modSld">
      <pc:chgData name="Juliette Taylor" userId="1751eade-a80a-470c-ab73-7a77f2cf91db" providerId="ADAL" clId="{0F088D5A-4CE6-4E77-8C40-A5126DB1AEC8}" dt="2023-09-13T08:51:54.798" v="21" actId="120"/>
      <pc:docMkLst>
        <pc:docMk/>
      </pc:docMkLst>
      <pc:sldChg chg="modSp mod">
        <pc:chgData name="Juliette Taylor" userId="1751eade-a80a-470c-ab73-7a77f2cf91db" providerId="ADAL" clId="{0F088D5A-4CE6-4E77-8C40-A5126DB1AEC8}" dt="2023-09-13T08:49:45.550" v="3" actId="948"/>
        <pc:sldMkLst>
          <pc:docMk/>
          <pc:sldMk cId="1492083113" sldId="257"/>
        </pc:sldMkLst>
        <pc:spChg chg="mod">
          <ac:chgData name="Juliette Taylor" userId="1751eade-a80a-470c-ab73-7a77f2cf91db" providerId="ADAL" clId="{0F088D5A-4CE6-4E77-8C40-A5126DB1AEC8}" dt="2023-09-13T08:49:45.550" v="3" actId="948"/>
          <ac:spMkLst>
            <pc:docMk/>
            <pc:sldMk cId="1492083113" sldId="257"/>
            <ac:spMk id="3" creationId="{7C2C03E8-EBA3-BDBE-0065-18A8A57F2358}"/>
          </ac:spMkLst>
        </pc:spChg>
      </pc:sldChg>
      <pc:sldChg chg="modSp mod">
        <pc:chgData name="Juliette Taylor" userId="1751eade-a80a-470c-ab73-7a77f2cf91db" providerId="ADAL" clId="{0F088D5A-4CE6-4E77-8C40-A5126DB1AEC8}" dt="2023-09-13T08:50:12.485" v="8" actId="2711"/>
        <pc:sldMkLst>
          <pc:docMk/>
          <pc:sldMk cId="313652306" sldId="258"/>
        </pc:sldMkLst>
        <pc:spChg chg="mod">
          <ac:chgData name="Juliette Taylor" userId="1751eade-a80a-470c-ab73-7a77f2cf91db" providerId="ADAL" clId="{0F088D5A-4CE6-4E77-8C40-A5126DB1AEC8}" dt="2023-09-13T08:50:12.485" v="8" actId="2711"/>
          <ac:spMkLst>
            <pc:docMk/>
            <pc:sldMk cId="313652306" sldId="258"/>
            <ac:spMk id="3" creationId="{C42C4E53-6986-902D-133A-420D45663422}"/>
          </ac:spMkLst>
        </pc:spChg>
      </pc:sldChg>
      <pc:sldChg chg="modSp mod">
        <pc:chgData name="Juliette Taylor" userId="1751eade-a80a-470c-ab73-7a77f2cf91db" providerId="ADAL" clId="{0F088D5A-4CE6-4E77-8C40-A5126DB1AEC8}" dt="2023-09-13T08:51:22.828" v="18" actId="948"/>
        <pc:sldMkLst>
          <pc:docMk/>
          <pc:sldMk cId="3750988662" sldId="267"/>
        </pc:sldMkLst>
        <pc:spChg chg="mod">
          <ac:chgData name="Juliette Taylor" userId="1751eade-a80a-470c-ab73-7a77f2cf91db" providerId="ADAL" clId="{0F088D5A-4CE6-4E77-8C40-A5126DB1AEC8}" dt="2023-09-13T08:51:22.828" v="18" actId="948"/>
          <ac:spMkLst>
            <pc:docMk/>
            <pc:sldMk cId="3750988662" sldId="267"/>
            <ac:spMk id="3" creationId="{C42C4E53-6986-902D-133A-420D45663422}"/>
          </ac:spMkLst>
        </pc:spChg>
      </pc:sldChg>
      <pc:sldChg chg="modSp mod">
        <pc:chgData name="Juliette Taylor" userId="1751eade-a80a-470c-ab73-7a77f2cf91db" providerId="ADAL" clId="{0F088D5A-4CE6-4E77-8C40-A5126DB1AEC8}" dt="2023-09-13T08:49:50.997" v="4" actId="120"/>
        <pc:sldMkLst>
          <pc:docMk/>
          <pc:sldMk cId="588331539" sldId="269"/>
        </pc:sldMkLst>
        <pc:spChg chg="mod">
          <ac:chgData name="Juliette Taylor" userId="1751eade-a80a-470c-ab73-7a77f2cf91db" providerId="ADAL" clId="{0F088D5A-4CE6-4E77-8C40-A5126DB1AEC8}" dt="2023-09-13T08:49:50.997" v="4" actId="120"/>
          <ac:spMkLst>
            <pc:docMk/>
            <pc:sldMk cId="588331539" sldId="269"/>
            <ac:spMk id="3" creationId="{C47FEBBB-19F8-D15E-B5EE-154031F5FCCA}"/>
          </ac:spMkLst>
        </pc:spChg>
      </pc:sldChg>
      <pc:sldChg chg="modSp mod">
        <pc:chgData name="Juliette Taylor" userId="1751eade-a80a-470c-ab73-7a77f2cf91db" providerId="ADAL" clId="{0F088D5A-4CE6-4E77-8C40-A5126DB1AEC8}" dt="2023-09-13T08:49:29.487" v="0" actId="120"/>
        <pc:sldMkLst>
          <pc:docMk/>
          <pc:sldMk cId="0" sldId="274"/>
        </pc:sldMkLst>
        <pc:spChg chg="mod">
          <ac:chgData name="Juliette Taylor" userId="1751eade-a80a-470c-ab73-7a77f2cf91db" providerId="ADAL" clId="{0F088D5A-4CE6-4E77-8C40-A5126DB1AEC8}" dt="2023-09-13T08:49:29.487" v="0" actId="120"/>
          <ac:spMkLst>
            <pc:docMk/>
            <pc:sldMk cId="0" sldId="274"/>
            <ac:spMk id="66" creationId="{00000000-0000-0000-0000-000000000000}"/>
          </ac:spMkLst>
        </pc:spChg>
      </pc:sldChg>
      <pc:sldChg chg="modSp mod">
        <pc:chgData name="Juliette Taylor" userId="1751eade-a80a-470c-ab73-7a77f2cf91db" providerId="ADAL" clId="{0F088D5A-4CE6-4E77-8C40-A5126DB1AEC8}" dt="2023-09-13T08:50:42.452" v="13" actId="1076"/>
        <pc:sldMkLst>
          <pc:docMk/>
          <pc:sldMk cId="1013116831" sldId="282"/>
        </pc:sldMkLst>
        <pc:spChg chg="mod">
          <ac:chgData name="Juliette Taylor" userId="1751eade-a80a-470c-ab73-7a77f2cf91db" providerId="ADAL" clId="{0F088D5A-4CE6-4E77-8C40-A5126DB1AEC8}" dt="2023-09-13T08:50:42.452" v="13" actId="1076"/>
          <ac:spMkLst>
            <pc:docMk/>
            <pc:sldMk cId="1013116831" sldId="282"/>
            <ac:spMk id="3" creationId="{1EFCFDD4-464F-426F-B17B-2B6E6F935A9C}"/>
          </ac:spMkLst>
        </pc:spChg>
      </pc:sldChg>
      <pc:sldChg chg="modSp mod">
        <pc:chgData name="Juliette Taylor" userId="1751eade-a80a-470c-ab73-7a77f2cf91db" providerId="ADAL" clId="{0F088D5A-4CE6-4E77-8C40-A5126DB1AEC8}" dt="2023-09-13T08:50:47.018" v="14" actId="120"/>
        <pc:sldMkLst>
          <pc:docMk/>
          <pc:sldMk cId="2159272230" sldId="284"/>
        </pc:sldMkLst>
        <pc:spChg chg="mod">
          <ac:chgData name="Juliette Taylor" userId="1751eade-a80a-470c-ab73-7a77f2cf91db" providerId="ADAL" clId="{0F088D5A-4CE6-4E77-8C40-A5126DB1AEC8}" dt="2023-09-13T08:50:47.018" v="14" actId="120"/>
          <ac:spMkLst>
            <pc:docMk/>
            <pc:sldMk cId="2159272230" sldId="284"/>
            <ac:spMk id="3" creationId="{A9340DEE-561B-1235-5D2A-571816EF73BA}"/>
          </ac:spMkLst>
        </pc:spChg>
      </pc:sldChg>
      <pc:sldChg chg="modSp mod">
        <pc:chgData name="Juliette Taylor" userId="1751eade-a80a-470c-ab73-7a77f2cf91db" providerId="ADAL" clId="{0F088D5A-4CE6-4E77-8C40-A5126DB1AEC8}" dt="2023-09-13T08:51:11.379" v="16" actId="948"/>
        <pc:sldMkLst>
          <pc:docMk/>
          <pc:sldMk cId="1267364647" sldId="285"/>
        </pc:sldMkLst>
        <pc:spChg chg="mod">
          <ac:chgData name="Juliette Taylor" userId="1751eade-a80a-470c-ab73-7a77f2cf91db" providerId="ADAL" clId="{0F088D5A-4CE6-4E77-8C40-A5126DB1AEC8}" dt="2023-09-13T08:51:11.379" v="16" actId="948"/>
          <ac:spMkLst>
            <pc:docMk/>
            <pc:sldMk cId="1267364647" sldId="285"/>
            <ac:spMk id="3" creationId="{C42C4E53-6986-902D-133A-420D45663422}"/>
          </ac:spMkLst>
        </pc:spChg>
      </pc:sldChg>
      <pc:sldChg chg="modSp mod">
        <pc:chgData name="Juliette Taylor" userId="1751eade-a80a-470c-ab73-7a77f2cf91db" providerId="ADAL" clId="{0F088D5A-4CE6-4E77-8C40-A5126DB1AEC8}" dt="2023-09-13T08:51:50.760" v="20" actId="120"/>
        <pc:sldMkLst>
          <pc:docMk/>
          <pc:sldMk cId="2774298720" sldId="288"/>
        </pc:sldMkLst>
        <pc:spChg chg="mod">
          <ac:chgData name="Juliette Taylor" userId="1751eade-a80a-470c-ab73-7a77f2cf91db" providerId="ADAL" clId="{0F088D5A-4CE6-4E77-8C40-A5126DB1AEC8}" dt="2023-09-13T08:51:50.760" v="20" actId="120"/>
          <ac:spMkLst>
            <pc:docMk/>
            <pc:sldMk cId="2774298720" sldId="288"/>
            <ac:spMk id="3" creationId="{763925C0-90CD-A5E7-6D59-110860F4F8F1}"/>
          </ac:spMkLst>
        </pc:spChg>
      </pc:sldChg>
      <pc:sldChg chg="modSp mod">
        <pc:chgData name="Juliette Taylor" userId="1751eade-a80a-470c-ab73-7a77f2cf91db" providerId="ADAL" clId="{0F088D5A-4CE6-4E77-8C40-A5126DB1AEC8}" dt="2023-09-13T08:51:54.798" v="21" actId="120"/>
        <pc:sldMkLst>
          <pc:docMk/>
          <pc:sldMk cId="1680515083" sldId="289"/>
        </pc:sldMkLst>
        <pc:spChg chg="mod">
          <ac:chgData name="Juliette Taylor" userId="1751eade-a80a-470c-ab73-7a77f2cf91db" providerId="ADAL" clId="{0F088D5A-4CE6-4E77-8C40-A5126DB1AEC8}" dt="2023-09-13T08:51:54.798" v="21" actId="120"/>
          <ac:spMkLst>
            <pc:docMk/>
            <pc:sldMk cId="1680515083" sldId="289"/>
            <ac:spMk id="3" creationId="{8F14A6D8-2FBF-BD77-361E-EAF48DF7A2EC}"/>
          </ac:spMkLst>
        </pc:spChg>
      </pc:sldChg>
    </pc:docChg>
  </pc:docChgLst>
  <pc:docChgLst>
    <pc:chgData name="Linda James" userId="S::linda.james@rnib.org.uk::80218d6f-7c44-4d8e-b95c-06dddfb71ab5" providerId="AD" clId="Web-{EAC60906-D95F-FBFB-6D51-A9F5B51521A2}"/>
    <pc:docChg chg="modSld">
      <pc:chgData name="Linda James" userId="S::linda.james@rnib.org.uk::80218d6f-7c44-4d8e-b95c-06dddfb71ab5" providerId="AD" clId="Web-{EAC60906-D95F-FBFB-6D51-A9F5B51521A2}" dt="2023-07-05T13:25:47.529" v="2"/>
      <pc:docMkLst>
        <pc:docMk/>
      </pc:docMkLst>
      <pc:sldChg chg="modNotes">
        <pc:chgData name="Linda James" userId="S::linda.james@rnib.org.uk::80218d6f-7c44-4d8e-b95c-06dddfb71ab5" providerId="AD" clId="Web-{EAC60906-D95F-FBFB-6D51-A9F5B51521A2}" dt="2023-07-05T13:25:47.529" v="2"/>
        <pc:sldMkLst>
          <pc:docMk/>
          <pc:sldMk cId="0" sldId="274"/>
        </pc:sldMkLst>
      </pc:sldChg>
    </pc:docChg>
  </pc:docChgLst>
  <pc:docChgLst>
    <pc:chgData name="Sarah Raisanen" userId="S::viewconference_live.co.uk#ext#@rnib.org.uk::906b526a-c205-489d-9086-49b09dd66414" providerId="AD" clId="Web-{B99DA285-AC8A-3E40-E8E2-851BD02764D8}"/>
    <pc:docChg chg="modSld">
      <pc:chgData name="Sarah Raisanen" userId="S::viewconference_live.co.uk#ext#@rnib.org.uk::906b526a-c205-489d-9086-49b09dd66414" providerId="AD" clId="Web-{B99DA285-AC8A-3E40-E8E2-851BD02764D8}" dt="2023-08-24T13:19:56.302" v="14" actId="20577"/>
      <pc:docMkLst>
        <pc:docMk/>
      </pc:docMkLst>
      <pc:sldChg chg="modSp">
        <pc:chgData name="Sarah Raisanen" userId="S::viewconference_live.co.uk#ext#@rnib.org.uk::906b526a-c205-489d-9086-49b09dd66414" providerId="AD" clId="Web-{B99DA285-AC8A-3E40-E8E2-851BD02764D8}" dt="2023-08-24T13:19:56.302" v="14" actId="20577"/>
        <pc:sldMkLst>
          <pc:docMk/>
          <pc:sldMk cId="941776324" sldId="283"/>
        </pc:sldMkLst>
        <pc:spChg chg="mod">
          <ac:chgData name="Sarah Raisanen" userId="S::viewconference_live.co.uk#ext#@rnib.org.uk::906b526a-c205-489d-9086-49b09dd66414" providerId="AD" clId="Web-{B99DA285-AC8A-3E40-E8E2-851BD02764D8}" dt="2023-08-24T13:19:56.302" v="14" actId="20577"/>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10A425D5-D3AD-5A7D-B7B8-B620DAF5A31A}"/>
    <pc:docChg chg="modSld">
      <pc:chgData name="Sarah Raisanen" userId="S::viewconference_live.co.uk#ext#@rnib.org.uk::906b526a-c205-489d-9086-49b09dd66414" providerId="AD" clId="Web-{10A425D5-D3AD-5A7D-B7B8-B620DAF5A31A}" dt="2023-08-24T12:49:39.092" v="3" actId="20577"/>
      <pc:docMkLst>
        <pc:docMk/>
      </pc:docMkLst>
      <pc:sldChg chg="modSp">
        <pc:chgData name="Sarah Raisanen" userId="S::viewconference_live.co.uk#ext#@rnib.org.uk::906b526a-c205-489d-9086-49b09dd66414" providerId="AD" clId="Web-{10A425D5-D3AD-5A7D-B7B8-B620DAF5A31A}" dt="2023-08-24T12:49:39.092" v="3" actId="20577"/>
        <pc:sldMkLst>
          <pc:docMk/>
          <pc:sldMk cId="941776324" sldId="283"/>
        </pc:sldMkLst>
        <pc:spChg chg="mod">
          <ac:chgData name="Sarah Raisanen" userId="S::viewconference_live.co.uk#ext#@rnib.org.uk::906b526a-c205-489d-9086-49b09dd66414" providerId="AD" clId="Web-{10A425D5-D3AD-5A7D-B7B8-B620DAF5A31A}" dt="2023-08-24T12:49:39.092" v="3" actId="20577"/>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817DFC13-3BA0-FF24-9C92-C47C13DAFB16}"/>
    <pc:docChg chg="modSld">
      <pc:chgData name="Sarah Raisanen" userId="S::viewconference_live.co.uk#ext#@rnib.org.uk::906b526a-c205-489d-9086-49b09dd66414" providerId="AD" clId="Web-{817DFC13-3BA0-FF24-9C92-C47C13DAFB16}" dt="2023-06-27T11:43:57.742" v="3"/>
      <pc:docMkLst>
        <pc:docMk/>
      </pc:docMkLst>
      <pc:sldChg chg="modNotes">
        <pc:chgData name="Sarah Raisanen" userId="S::viewconference_live.co.uk#ext#@rnib.org.uk::906b526a-c205-489d-9086-49b09dd66414" providerId="AD" clId="Web-{817DFC13-3BA0-FF24-9C92-C47C13DAFB16}" dt="2023-06-27T11:43:57.742" v="3"/>
        <pc:sldMkLst>
          <pc:docMk/>
          <pc:sldMk cId="0" sldId="274"/>
        </pc:sldMkLst>
      </pc:sldChg>
    </pc:docChg>
  </pc:docChgLst>
  <pc:docChgLst>
    <pc:chgData name="Sarah Raisanen" userId="S::viewconference_live.co.uk#ext#@rnib.org.uk::906b526a-c205-489d-9086-49b09dd66414" providerId="AD" clId="Web-{8E94BF5A-135A-26FB-D448-A41705E5486A}"/>
    <pc:docChg chg="modSld">
      <pc:chgData name="Sarah Raisanen" userId="S::viewconference_live.co.uk#ext#@rnib.org.uk::906b526a-c205-489d-9086-49b09dd66414" providerId="AD" clId="Web-{8E94BF5A-135A-26FB-D448-A41705E5486A}" dt="2023-08-22T12:04:58.321" v="9" actId="20577"/>
      <pc:docMkLst>
        <pc:docMk/>
      </pc:docMkLst>
      <pc:sldChg chg="modSp">
        <pc:chgData name="Sarah Raisanen" userId="S::viewconference_live.co.uk#ext#@rnib.org.uk::906b526a-c205-489d-9086-49b09dd66414" providerId="AD" clId="Web-{8E94BF5A-135A-26FB-D448-A41705E5486A}" dt="2023-08-22T12:04:58.321" v="9" actId="20577"/>
        <pc:sldMkLst>
          <pc:docMk/>
          <pc:sldMk cId="941776324" sldId="283"/>
        </pc:sldMkLst>
        <pc:spChg chg="mod">
          <ac:chgData name="Sarah Raisanen" userId="S::viewconference_live.co.uk#ext#@rnib.org.uk::906b526a-c205-489d-9086-49b09dd66414" providerId="AD" clId="Web-{8E94BF5A-135A-26FB-D448-A41705E5486A}" dt="2023-08-22T12:04:58.321" v="9" actId="20577"/>
          <ac:spMkLst>
            <pc:docMk/>
            <pc:sldMk cId="941776324" sldId="283"/>
            <ac:spMk id="3" creationId="{C42C4E53-6986-902D-133A-420D45663422}"/>
          </ac:spMkLst>
        </pc:spChg>
      </pc:sldChg>
    </pc:docChg>
  </pc:docChgLst>
  <pc:docChgLst>
    <pc:chgData name="Linda James" userId="80218d6f-7c44-4d8e-b95c-06dddfb71ab5" providerId="ADAL" clId="{3BF76D71-1550-4784-B050-66626307C87D}"/>
    <pc:docChg chg="undo custSel modSld">
      <pc:chgData name="Linda James" userId="80218d6f-7c44-4d8e-b95c-06dddfb71ab5" providerId="ADAL" clId="{3BF76D71-1550-4784-B050-66626307C87D}" dt="2023-02-20T14:32:37.014" v="263" actId="12"/>
      <pc:docMkLst>
        <pc:docMk/>
      </pc:docMkLst>
      <pc:sldChg chg="modSp mod">
        <pc:chgData name="Linda James" userId="80218d6f-7c44-4d8e-b95c-06dddfb71ab5" providerId="ADAL" clId="{3BF76D71-1550-4784-B050-66626307C87D}" dt="2023-02-20T14:29:37.801" v="249" actId="12"/>
        <pc:sldMkLst>
          <pc:docMk/>
          <pc:sldMk cId="1492083113" sldId="257"/>
        </pc:sldMkLst>
        <pc:spChg chg="mod">
          <ac:chgData name="Linda James" userId="80218d6f-7c44-4d8e-b95c-06dddfb71ab5" providerId="ADAL" clId="{3BF76D71-1550-4784-B050-66626307C87D}" dt="2023-02-20T14:29:37.801" v="249" actId="12"/>
          <ac:spMkLst>
            <pc:docMk/>
            <pc:sldMk cId="1492083113" sldId="257"/>
            <ac:spMk id="3" creationId="{7C2C03E8-EBA3-BDBE-0065-18A8A57F2358}"/>
          </ac:spMkLst>
        </pc:spChg>
      </pc:sldChg>
      <pc:sldChg chg="modSp mod modNotesTx">
        <pc:chgData name="Linda James" userId="80218d6f-7c44-4d8e-b95c-06dddfb71ab5" providerId="ADAL" clId="{3BF76D71-1550-4784-B050-66626307C87D}" dt="2023-02-20T14:30:10.120" v="251" actId="12"/>
        <pc:sldMkLst>
          <pc:docMk/>
          <pc:sldMk cId="313652306" sldId="258"/>
        </pc:sldMkLst>
        <pc:spChg chg="mod">
          <ac:chgData name="Linda James" userId="80218d6f-7c44-4d8e-b95c-06dddfb71ab5" providerId="ADAL" clId="{3BF76D71-1550-4784-B050-66626307C87D}" dt="2023-02-20T14:30:10.120" v="251" actId="12"/>
          <ac:spMkLst>
            <pc:docMk/>
            <pc:sldMk cId="313652306" sldId="258"/>
            <ac:spMk id="3" creationId="{C42C4E53-6986-902D-133A-420D45663422}"/>
          </ac:spMkLst>
        </pc:spChg>
      </pc:sldChg>
      <pc:sldChg chg="modSp mod">
        <pc:chgData name="Linda James" userId="80218d6f-7c44-4d8e-b95c-06dddfb71ab5" providerId="ADAL" clId="{3BF76D71-1550-4784-B050-66626307C87D}" dt="2023-02-20T14:32:01.910" v="262" actId="12"/>
        <pc:sldMkLst>
          <pc:docMk/>
          <pc:sldMk cId="3750988662" sldId="267"/>
        </pc:sldMkLst>
        <pc:spChg chg="mod">
          <ac:chgData name="Linda James" userId="80218d6f-7c44-4d8e-b95c-06dddfb71ab5" providerId="ADAL" clId="{3BF76D71-1550-4784-B050-66626307C87D}" dt="2023-02-20T14:32:01.910" v="262" actId="12"/>
          <ac:spMkLst>
            <pc:docMk/>
            <pc:sldMk cId="3750988662" sldId="267"/>
            <ac:spMk id="3" creationId="{C42C4E53-6986-902D-133A-420D45663422}"/>
          </ac:spMkLst>
        </pc:spChg>
      </pc:sldChg>
      <pc:sldChg chg="modSp mod">
        <pc:chgData name="Linda James" userId="80218d6f-7c44-4d8e-b95c-06dddfb71ab5" providerId="ADAL" clId="{3BF76D71-1550-4784-B050-66626307C87D}" dt="2023-02-20T14:32:37.014" v="263" actId="12"/>
        <pc:sldMkLst>
          <pc:docMk/>
          <pc:sldMk cId="941776324" sldId="283"/>
        </pc:sldMkLst>
        <pc:spChg chg="mod">
          <ac:chgData name="Linda James" userId="80218d6f-7c44-4d8e-b95c-06dddfb71ab5" providerId="ADAL" clId="{3BF76D71-1550-4784-B050-66626307C87D}" dt="2023-02-20T14:32:37.014" v="263" actId="12"/>
          <ac:spMkLst>
            <pc:docMk/>
            <pc:sldMk cId="941776324" sldId="283"/>
            <ac:spMk id="3" creationId="{C42C4E53-6986-902D-133A-420D45663422}"/>
          </ac:spMkLst>
        </pc:spChg>
      </pc:sldChg>
      <pc:sldChg chg="modSp mod">
        <pc:chgData name="Linda James" userId="80218d6f-7c44-4d8e-b95c-06dddfb71ab5" providerId="ADAL" clId="{3BF76D71-1550-4784-B050-66626307C87D}" dt="2023-02-20T14:31:26.509" v="256" actId="12"/>
        <pc:sldMkLst>
          <pc:docMk/>
          <pc:sldMk cId="1267364647" sldId="285"/>
        </pc:sldMkLst>
        <pc:spChg chg="mod">
          <ac:chgData name="Linda James" userId="80218d6f-7c44-4d8e-b95c-06dddfb71ab5" providerId="ADAL" clId="{3BF76D71-1550-4784-B050-66626307C87D}" dt="2023-02-20T14:31:26.509" v="256" actId="12"/>
          <ac:spMkLst>
            <pc:docMk/>
            <pc:sldMk cId="1267364647" sldId="285"/>
            <ac:spMk id="3" creationId="{C42C4E53-6986-902D-133A-420D45663422}"/>
          </ac:spMkLst>
        </pc:spChg>
      </pc:sldChg>
    </pc:docChg>
  </pc:docChgLst>
  <pc:docChgLst>
    <pc:chgData name="Mike McLinden" userId="S::m.t.mclinden_bham.ac.uk#ext#@rnib.org.uk::ad5febac-b58e-4114-af40-69307b9ca8cb" providerId="AD" clId="Web-{B232F8A6-67A7-750B-F19F-F427AC9C8E5A}"/>
    <pc:docChg chg="mod modSld">
      <pc:chgData name="Mike McLinden" userId="S::m.t.mclinden_bham.ac.uk#ext#@rnib.org.uk::ad5febac-b58e-4114-af40-69307b9ca8cb" providerId="AD" clId="Web-{B232F8A6-67A7-750B-F19F-F427AC9C8E5A}" dt="2023-06-20T20:19:56.918" v="4"/>
      <pc:docMkLst>
        <pc:docMk/>
      </pc:docMkLst>
      <pc:sldChg chg="modSp modCm">
        <pc:chgData name="Mike McLinden" userId="S::m.t.mclinden_bham.ac.uk#ext#@rnib.org.uk::ad5febac-b58e-4114-af40-69307b9ca8cb" providerId="AD" clId="Web-{B232F8A6-67A7-750B-F19F-F427AC9C8E5A}" dt="2023-06-20T20:19:56.918" v="4"/>
        <pc:sldMkLst>
          <pc:docMk/>
          <pc:sldMk cId="313652306" sldId="258"/>
        </pc:sldMkLst>
        <pc:spChg chg="mod">
          <ac:chgData name="Mike McLinden" userId="S::m.t.mclinden_bham.ac.uk#ext#@rnib.org.uk::ad5febac-b58e-4114-af40-69307b9ca8cb" providerId="AD" clId="Web-{B232F8A6-67A7-750B-F19F-F427AC9C8E5A}" dt="2023-06-20T20:18:54.026" v="2" actId="1076"/>
          <ac:spMkLst>
            <pc:docMk/>
            <pc:sldMk cId="313652306" sldId="258"/>
            <ac:spMk id="3" creationId="{C42C4E53-6986-902D-133A-420D45663422}"/>
          </ac:spMkLst>
        </pc:spChg>
      </pc:sldChg>
      <pc:sldChg chg="modSp">
        <pc:chgData name="Mike McLinden" userId="S::m.t.mclinden_bham.ac.uk#ext#@rnib.org.uk::ad5febac-b58e-4114-af40-69307b9ca8cb" providerId="AD" clId="Web-{B232F8A6-67A7-750B-F19F-F427AC9C8E5A}" dt="2023-06-20T20:18:28.525" v="1" actId="20577"/>
        <pc:sldMkLst>
          <pc:docMk/>
          <pc:sldMk cId="588331539" sldId="269"/>
        </pc:sldMkLst>
        <pc:spChg chg="mod">
          <ac:chgData name="Mike McLinden" userId="S::m.t.mclinden_bham.ac.uk#ext#@rnib.org.uk::ad5febac-b58e-4114-af40-69307b9ca8cb" providerId="AD" clId="Web-{B232F8A6-67A7-750B-F19F-F427AC9C8E5A}" dt="2023-06-20T20:18:28.525" v="1" actId="20577"/>
          <ac:spMkLst>
            <pc:docMk/>
            <pc:sldMk cId="588331539" sldId="269"/>
            <ac:spMk id="3" creationId="{C47FEBBB-19F8-D15E-B5EE-154031F5FCCA}"/>
          </ac:spMkLst>
        </pc:spChg>
      </pc:sldChg>
    </pc:docChg>
  </pc:docChgLst>
  <pc:docChgLst>
    <pc:chgData name="Linda James" userId="S::linda.james@rnib.org.uk::80218d6f-7c44-4d8e-b95c-06dddfb71ab5" providerId="AD" clId="Web-{05658C43-AA7B-ABDB-7E8C-E612D610DB07}"/>
    <pc:docChg chg="">
      <pc:chgData name="Linda James" userId="S::linda.james@rnib.org.uk::80218d6f-7c44-4d8e-b95c-06dddfb71ab5" providerId="AD" clId="Web-{05658C43-AA7B-ABDB-7E8C-E612D610DB07}" dt="2023-07-03T13:16:33.350" v="0"/>
      <pc:docMkLst>
        <pc:docMk/>
      </pc:docMkLst>
      <pc:sldChg chg="delCm">
        <pc:chgData name="Linda James" userId="S::linda.james@rnib.org.uk::80218d6f-7c44-4d8e-b95c-06dddfb71ab5" providerId="AD" clId="Web-{05658C43-AA7B-ABDB-7E8C-E612D610DB07}" dt="2023-07-03T13:16:33.350" v="0"/>
        <pc:sldMkLst>
          <pc:docMk/>
          <pc:sldMk cId="313652306" sldId="258"/>
        </pc:sldMkLst>
      </pc:sldChg>
    </pc:docChg>
  </pc:docChgLst>
  <pc:docChgLst>
    <pc:chgData name="Linda James" userId="S::linda.james@rnib.org.uk::80218d6f-7c44-4d8e-b95c-06dddfb71ab5" providerId="AD" clId="Web-{AE796811-9180-2A5B-2454-130CB922FDC1}"/>
    <pc:docChg chg="modSld">
      <pc:chgData name="Linda James" userId="S::linda.james@rnib.org.uk::80218d6f-7c44-4d8e-b95c-06dddfb71ab5" providerId="AD" clId="Web-{AE796811-9180-2A5B-2454-130CB922FDC1}" dt="2023-07-05T13:11:11.089" v="185"/>
      <pc:docMkLst>
        <pc:docMk/>
      </pc:docMkLst>
      <pc:sldChg chg="modNotes">
        <pc:chgData name="Linda James" userId="S::linda.james@rnib.org.uk::80218d6f-7c44-4d8e-b95c-06dddfb71ab5" providerId="AD" clId="Web-{AE796811-9180-2A5B-2454-130CB922FDC1}" dt="2023-07-05T13:11:11.089" v="185"/>
        <pc:sldMkLst>
          <pc:docMk/>
          <pc:sldMk cId="1308413934" sldId="259"/>
        </pc:sldMkLst>
      </pc:sldChg>
    </pc:docChg>
  </pc:docChgLst>
  <pc:docChgLst>
    <pc:chgData name="Linda James" userId="80218d6f-7c44-4d8e-b95c-06dddfb71ab5" providerId="ADAL" clId="{AF3E9862-C578-4876-8A9E-31B2452EFDB5}"/>
    <pc:docChg chg="custSel modSld">
      <pc:chgData name="Linda James" userId="80218d6f-7c44-4d8e-b95c-06dddfb71ab5" providerId="ADAL" clId="{AF3E9862-C578-4876-8A9E-31B2452EFDB5}" dt="2023-08-03T11:39:32.913" v="828" actId="20577"/>
      <pc:docMkLst>
        <pc:docMk/>
      </pc:docMkLst>
      <pc:sldChg chg="modSp mod modNotesTx">
        <pc:chgData name="Linda James" userId="80218d6f-7c44-4d8e-b95c-06dddfb71ab5" providerId="ADAL" clId="{AF3E9862-C578-4876-8A9E-31B2452EFDB5}" dt="2023-08-02T12:49:33.314" v="418" actId="20577"/>
        <pc:sldMkLst>
          <pc:docMk/>
          <pc:sldMk cId="1492083113" sldId="257"/>
        </pc:sldMkLst>
        <pc:spChg chg="mod">
          <ac:chgData name="Linda James" userId="80218d6f-7c44-4d8e-b95c-06dddfb71ab5" providerId="ADAL" clId="{AF3E9862-C578-4876-8A9E-31B2452EFDB5}" dt="2023-08-02T09:27:42.249" v="346" actId="20577"/>
          <ac:spMkLst>
            <pc:docMk/>
            <pc:sldMk cId="1492083113" sldId="257"/>
            <ac:spMk id="3" creationId="{7C2C03E8-EBA3-BDBE-0065-18A8A57F2358}"/>
          </ac:spMkLst>
        </pc:spChg>
      </pc:sldChg>
      <pc:sldChg chg="modNotesTx">
        <pc:chgData name="Linda James" userId="80218d6f-7c44-4d8e-b95c-06dddfb71ab5" providerId="ADAL" clId="{AF3E9862-C578-4876-8A9E-31B2452EFDB5}" dt="2023-07-27T08:50:08.643" v="205" actId="20577"/>
        <pc:sldMkLst>
          <pc:docMk/>
          <pc:sldMk cId="313652306" sldId="258"/>
        </pc:sldMkLst>
      </pc:sldChg>
      <pc:sldChg chg="modNotesTx">
        <pc:chgData name="Linda James" userId="80218d6f-7c44-4d8e-b95c-06dddfb71ab5" providerId="ADAL" clId="{AF3E9862-C578-4876-8A9E-31B2452EFDB5}" dt="2023-07-27T08:45:03.675" v="62" actId="20577"/>
        <pc:sldMkLst>
          <pc:docMk/>
          <pc:sldMk cId="1680515083" sldId="289"/>
        </pc:sldMkLst>
      </pc:sldChg>
      <pc:sldChg chg="modSp mod modNotesTx">
        <pc:chgData name="Linda James" userId="80218d6f-7c44-4d8e-b95c-06dddfb71ab5" providerId="ADAL" clId="{AF3E9862-C578-4876-8A9E-31B2452EFDB5}" dt="2023-08-03T11:39:32.913" v="828" actId="20577"/>
        <pc:sldMkLst>
          <pc:docMk/>
          <pc:sldMk cId="641544066" sldId="295"/>
        </pc:sldMkLst>
        <pc:graphicFrameChg chg="modGraphic">
          <ac:chgData name="Linda James" userId="80218d6f-7c44-4d8e-b95c-06dddfb71ab5" providerId="ADAL" clId="{AF3E9862-C578-4876-8A9E-31B2452EFDB5}" dt="2023-08-03T10:49:43.576" v="428" actId="20577"/>
          <ac:graphicFrameMkLst>
            <pc:docMk/>
            <pc:sldMk cId="641544066" sldId="295"/>
            <ac:graphicFrameMk id="7" creationId="{80884FBB-16A1-1C79-F909-B229AC39458E}"/>
          </ac:graphicFrameMkLst>
        </pc:graphicFrameChg>
      </pc:sldChg>
      <pc:sldChg chg="modSp mod modNotesTx">
        <pc:chgData name="Linda James" userId="80218d6f-7c44-4d8e-b95c-06dddfb71ab5" providerId="ADAL" clId="{AF3E9862-C578-4876-8A9E-31B2452EFDB5}" dt="2023-08-03T11:38:33.204" v="745" actId="20577"/>
        <pc:sldMkLst>
          <pc:docMk/>
          <pc:sldMk cId="518958494" sldId="299"/>
        </pc:sldMkLst>
        <pc:graphicFrameChg chg="modGraphic">
          <ac:chgData name="Linda James" userId="80218d6f-7c44-4d8e-b95c-06dddfb71ab5" providerId="ADAL" clId="{AF3E9862-C578-4876-8A9E-31B2452EFDB5}" dt="2023-08-03T11:34:36.584" v="440" actId="20577"/>
          <ac:graphicFrameMkLst>
            <pc:docMk/>
            <pc:sldMk cId="518958494" sldId="299"/>
            <ac:graphicFrameMk id="9" creationId="{62F667F7-ADE4-6458-7AAA-484C116ED07E}"/>
          </ac:graphicFrameMkLst>
        </pc:graphicFrameChg>
      </pc:sldChg>
      <pc:sldChg chg="modSp mod modNotesTx">
        <pc:chgData name="Linda James" userId="80218d6f-7c44-4d8e-b95c-06dddfb71ab5" providerId="ADAL" clId="{AF3E9862-C578-4876-8A9E-31B2452EFDB5}" dt="2023-08-03T11:38:59.062" v="800" actId="20577"/>
        <pc:sldMkLst>
          <pc:docMk/>
          <pc:sldMk cId="1372855094" sldId="300"/>
        </pc:sldMkLst>
        <pc:graphicFrameChg chg="mod modGraphic">
          <ac:chgData name="Linda James" userId="80218d6f-7c44-4d8e-b95c-06dddfb71ab5" providerId="ADAL" clId="{AF3E9862-C578-4876-8A9E-31B2452EFDB5}" dt="2023-08-03T11:33:19.029" v="431"/>
          <ac:graphicFrameMkLst>
            <pc:docMk/>
            <pc:sldMk cId="1372855094" sldId="300"/>
            <ac:graphicFrameMk id="9" creationId="{62F667F7-ADE4-6458-7AAA-484C116ED07E}"/>
          </ac:graphicFrameMkLst>
        </pc:graphicFrameChg>
      </pc:sldChg>
    </pc:docChg>
  </pc:docChgLst>
  <pc:docChgLst>
    <pc:chgData name="Linda James" userId="80218d6f-7c44-4d8e-b95c-06dddfb71ab5" providerId="ADAL" clId="{9782B76B-2D08-4A54-8F20-9653AC20827D}"/>
    <pc:docChg chg="custSel delSld modSld">
      <pc:chgData name="Linda James" userId="80218d6f-7c44-4d8e-b95c-06dddfb71ab5" providerId="ADAL" clId="{9782B76B-2D08-4A54-8F20-9653AC20827D}" dt="2023-02-23T17:02:57.182" v="133" actId="14100"/>
      <pc:docMkLst>
        <pc:docMk/>
      </pc:docMkLst>
      <pc:sldChg chg="modSp mod">
        <pc:chgData name="Linda James" userId="80218d6f-7c44-4d8e-b95c-06dddfb71ab5" providerId="ADAL" clId="{9782B76B-2D08-4A54-8F20-9653AC20827D}" dt="2023-02-23T16:58:12.717" v="16" actId="20577"/>
        <pc:sldMkLst>
          <pc:docMk/>
          <pc:sldMk cId="1492083113" sldId="257"/>
        </pc:sldMkLst>
        <pc:spChg chg="mod">
          <ac:chgData name="Linda James" userId="80218d6f-7c44-4d8e-b95c-06dddfb71ab5" providerId="ADAL" clId="{9782B76B-2D08-4A54-8F20-9653AC20827D}" dt="2023-02-23T16:58:12.717" v="16" actId="20577"/>
          <ac:spMkLst>
            <pc:docMk/>
            <pc:sldMk cId="1492083113" sldId="257"/>
            <ac:spMk id="3" creationId="{7C2C03E8-EBA3-BDBE-0065-18A8A57F2358}"/>
          </ac:spMkLst>
        </pc:spChg>
      </pc:sldChg>
      <pc:sldChg chg="modCm">
        <pc:chgData name="Linda James" userId="80218d6f-7c44-4d8e-b95c-06dddfb71ab5" providerId="ADAL" clId="{9782B76B-2D08-4A54-8F20-9653AC20827D}" dt="2023-02-23T16:58:58.644" v="17"/>
        <pc:sldMkLst>
          <pc:docMk/>
          <pc:sldMk cId="313652306" sldId="258"/>
        </pc:sldMkLst>
      </pc:sldChg>
      <pc:sldChg chg="modNotesTx">
        <pc:chgData name="Linda James" userId="80218d6f-7c44-4d8e-b95c-06dddfb71ab5" providerId="ADAL" clId="{9782B76B-2D08-4A54-8F20-9653AC20827D}" dt="2023-02-23T16:55:49.541" v="1"/>
        <pc:sldMkLst>
          <pc:docMk/>
          <pc:sldMk cId="1308413934" sldId="259"/>
        </pc:sldMkLst>
      </pc:sldChg>
      <pc:sldChg chg="del">
        <pc:chgData name="Linda James" userId="80218d6f-7c44-4d8e-b95c-06dddfb71ab5" providerId="ADAL" clId="{9782B76B-2D08-4A54-8F20-9653AC20827D}" dt="2023-02-23T16:54:55.924" v="0" actId="2696"/>
        <pc:sldMkLst>
          <pc:docMk/>
          <pc:sldMk cId="0" sldId="265"/>
        </pc:sldMkLst>
      </pc:sldChg>
      <pc:sldChg chg="modSp mod">
        <pc:chgData name="Linda James" userId="80218d6f-7c44-4d8e-b95c-06dddfb71ab5" providerId="ADAL" clId="{9782B76B-2D08-4A54-8F20-9653AC20827D}" dt="2023-02-23T17:02:57.182" v="133" actId="14100"/>
        <pc:sldMkLst>
          <pc:docMk/>
          <pc:sldMk cId="0" sldId="274"/>
        </pc:sldMkLst>
        <pc:spChg chg="mod">
          <ac:chgData name="Linda James" userId="80218d6f-7c44-4d8e-b95c-06dddfb71ab5" providerId="ADAL" clId="{9782B76B-2D08-4A54-8F20-9653AC20827D}" dt="2023-02-23T17:02:57.182" v="133" actId="14100"/>
          <ac:spMkLst>
            <pc:docMk/>
            <pc:sldMk cId="0" sldId="274"/>
            <ac:spMk id="66" creationId="{00000000-0000-0000-0000-000000000000}"/>
          </ac:spMkLst>
        </pc:spChg>
      </pc:sldChg>
      <pc:sldChg chg="modSp mod delCm">
        <pc:chgData name="Linda James" userId="80218d6f-7c44-4d8e-b95c-06dddfb71ab5" providerId="ADAL" clId="{9782B76B-2D08-4A54-8F20-9653AC20827D}" dt="2023-02-23T17:01:19.535" v="111"/>
        <pc:sldMkLst>
          <pc:docMk/>
          <pc:sldMk cId="2774298720" sldId="288"/>
        </pc:sldMkLst>
        <pc:spChg chg="mod">
          <ac:chgData name="Linda James" userId="80218d6f-7c44-4d8e-b95c-06dddfb71ab5" providerId="ADAL" clId="{9782B76B-2D08-4A54-8F20-9653AC20827D}" dt="2023-02-23T17:01:03.524" v="110" actId="313"/>
          <ac:spMkLst>
            <pc:docMk/>
            <pc:sldMk cId="2774298720" sldId="288"/>
            <ac:spMk id="3" creationId="{763925C0-90CD-A5E7-6D59-110860F4F8F1}"/>
          </ac:spMkLst>
        </pc:spChg>
      </pc:sldChg>
      <pc:sldChg chg="modSp mod">
        <pc:chgData name="Linda James" userId="80218d6f-7c44-4d8e-b95c-06dddfb71ab5" providerId="ADAL" clId="{9782B76B-2D08-4A54-8F20-9653AC20827D}" dt="2023-02-23T16:59:41.142" v="23" actId="20577"/>
        <pc:sldMkLst>
          <pc:docMk/>
          <pc:sldMk cId="1680515083" sldId="289"/>
        </pc:sldMkLst>
        <pc:spChg chg="mod">
          <ac:chgData name="Linda James" userId="80218d6f-7c44-4d8e-b95c-06dddfb71ab5" providerId="ADAL" clId="{9782B76B-2D08-4A54-8F20-9653AC20827D}" dt="2023-02-23T16:59:41.142" v="23" actId="20577"/>
          <ac:spMkLst>
            <pc:docMk/>
            <pc:sldMk cId="1680515083" sldId="289"/>
            <ac:spMk id="3" creationId="{8F14A6D8-2FBF-BD77-361E-EAF48DF7A2EC}"/>
          </ac:spMkLst>
        </pc:spChg>
      </pc:sldChg>
      <pc:sldChg chg="del">
        <pc:chgData name="Linda James" userId="80218d6f-7c44-4d8e-b95c-06dddfb71ab5" providerId="ADAL" clId="{9782B76B-2D08-4A54-8F20-9653AC20827D}" dt="2023-02-23T16:55:55.297" v="2" actId="2696"/>
        <pc:sldMkLst>
          <pc:docMk/>
          <pc:sldMk cId="0" sldId="292"/>
        </pc:sldMkLst>
      </pc:sldChg>
      <pc:sldMasterChg chg="delSldLayout">
        <pc:chgData name="Linda James" userId="80218d6f-7c44-4d8e-b95c-06dddfb71ab5" providerId="ADAL" clId="{9782B76B-2D08-4A54-8F20-9653AC20827D}" dt="2023-02-23T16:55:55.297" v="2" actId="2696"/>
        <pc:sldMasterMkLst>
          <pc:docMk/>
          <pc:sldMasterMk cId="3177977002" sldId="2147483648"/>
        </pc:sldMasterMkLst>
        <pc:sldLayoutChg chg="del">
          <pc:chgData name="Linda James" userId="80218d6f-7c44-4d8e-b95c-06dddfb71ab5" providerId="ADAL" clId="{9782B76B-2D08-4A54-8F20-9653AC20827D}" dt="2023-02-23T16:55:55.297" v="2" actId="2696"/>
          <pc:sldLayoutMkLst>
            <pc:docMk/>
            <pc:sldMasterMk cId="3177977002" sldId="2147483648"/>
            <pc:sldLayoutMk cId="2213642207" sldId="2147483670"/>
          </pc:sldLayoutMkLst>
        </pc:sldLayoutChg>
      </pc:sldMasterChg>
    </pc:docChg>
  </pc:docChgLst>
  <pc:docChgLst>
    <pc:chgData name="Sarah Raisanen" userId="S::viewconference_live.co.uk#ext#@rnib.org.uk::906b526a-c205-489d-9086-49b09dd66414" providerId="AD" clId="Web-{EB13C24A-691F-4F87-4EE3-F6D78827A1BA}"/>
    <pc:docChg chg="modSld">
      <pc:chgData name="Sarah Raisanen" userId="S::viewconference_live.co.uk#ext#@rnib.org.uk::906b526a-c205-489d-9086-49b09dd66414" providerId="AD" clId="Web-{EB13C24A-691F-4F87-4EE3-F6D78827A1BA}" dt="2023-08-12T13:33:24.371" v="6" actId="1076"/>
      <pc:docMkLst>
        <pc:docMk/>
      </pc:docMkLst>
      <pc:sldChg chg="modSp">
        <pc:chgData name="Sarah Raisanen" userId="S::viewconference_live.co.uk#ext#@rnib.org.uk::906b526a-c205-489d-9086-49b09dd66414" providerId="AD" clId="Web-{EB13C24A-691F-4F87-4EE3-F6D78827A1BA}" dt="2023-08-12T13:33:24.371" v="6" actId="1076"/>
        <pc:sldMkLst>
          <pc:docMk/>
          <pc:sldMk cId="3670552723" sldId="291"/>
        </pc:sldMkLst>
        <pc:spChg chg="mod">
          <ac:chgData name="Sarah Raisanen" userId="S::viewconference_live.co.uk#ext#@rnib.org.uk::906b526a-c205-489d-9086-49b09dd66414" providerId="AD" clId="Web-{EB13C24A-691F-4F87-4EE3-F6D78827A1BA}" dt="2023-08-12T13:33:24.371" v="6" actId="1076"/>
          <ac:spMkLst>
            <pc:docMk/>
            <pc:sldMk cId="3670552723" sldId="291"/>
            <ac:spMk id="2" creationId="{3ACE6AE2-234D-CABF-247B-D6358D85D117}"/>
          </ac:spMkLst>
        </pc:spChg>
      </pc:sldChg>
    </pc:docChg>
  </pc:docChgLst>
  <pc:docChgLst>
    <pc:chgData name="Sarah Raisanen" userId="S::viewconference_live.co.uk#ext#@rnib.org.uk::906b526a-c205-489d-9086-49b09dd66414" providerId="AD" clId="Web-{CC927A59-990F-81A2-B8F5-390949163130}"/>
    <pc:docChg chg="modSld">
      <pc:chgData name="Sarah Raisanen" userId="S::viewconference_live.co.uk#ext#@rnib.org.uk::906b526a-c205-489d-9086-49b09dd66414" providerId="AD" clId="Web-{CC927A59-990F-81A2-B8F5-390949163130}" dt="2023-08-24T12:47:28.732" v="6" actId="20577"/>
      <pc:docMkLst>
        <pc:docMk/>
      </pc:docMkLst>
      <pc:sldChg chg="modSp">
        <pc:chgData name="Sarah Raisanen" userId="S::viewconference_live.co.uk#ext#@rnib.org.uk::906b526a-c205-489d-9086-49b09dd66414" providerId="AD" clId="Web-{CC927A59-990F-81A2-B8F5-390949163130}" dt="2023-08-24T12:47:28.732" v="6" actId="20577"/>
        <pc:sldMkLst>
          <pc:docMk/>
          <pc:sldMk cId="941776324" sldId="283"/>
        </pc:sldMkLst>
        <pc:spChg chg="mod">
          <ac:chgData name="Sarah Raisanen" userId="S::viewconference_live.co.uk#ext#@rnib.org.uk::906b526a-c205-489d-9086-49b09dd66414" providerId="AD" clId="Web-{CC927A59-990F-81A2-B8F5-390949163130}" dt="2023-08-24T12:47:28.732" v="6" actId="20577"/>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A5FC34C0-E2FE-1530-C6E7-6FA404ECA3C7}"/>
    <pc:docChg chg="modSld">
      <pc:chgData name="Sarah Raisanen" userId="S::viewconference_live.co.uk#ext#@rnib.org.uk::906b526a-c205-489d-9086-49b09dd66414" providerId="AD" clId="Web-{A5FC34C0-E2FE-1530-C6E7-6FA404ECA3C7}" dt="2023-08-22T11:50:10.491" v="0" actId="20577"/>
      <pc:docMkLst>
        <pc:docMk/>
      </pc:docMkLst>
      <pc:sldChg chg="modSp">
        <pc:chgData name="Sarah Raisanen" userId="S::viewconference_live.co.uk#ext#@rnib.org.uk::906b526a-c205-489d-9086-49b09dd66414" providerId="AD" clId="Web-{A5FC34C0-E2FE-1530-C6E7-6FA404ECA3C7}" dt="2023-08-22T11:50:10.491" v="0" actId="20577"/>
        <pc:sldMkLst>
          <pc:docMk/>
          <pc:sldMk cId="941776324" sldId="283"/>
        </pc:sldMkLst>
        <pc:spChg chg="mod">
          <ac:chgData name="Sarah Raisanen" userId="S::viewconference_live.co.uk#ext#@rnib.org.uk::906b526a-c205-489d-9086-49b09dd66414" providerId="AD" clId="Web-{A5FC34C0-E2FE-1530-C6E7-6FA404ECA3C7}" dt="2023-08-22T11:50:10.491" v="0" actId="20577"/>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A3CB9EAF-891C-F6BA-8B8F-0232204DE50D}"/>
    <pc:docChg chg="modSld">
      <pc:chgData name="Sarah Raisanen" userId="S::viewconference_live.co.uk#ext#@rnib.org.uk::906b526a-c205-489d-9086-49b09dd66414" providerId="AD" clId="Web-{A3CB9EAF-891C-F6BA-8B8F-0232204DE50D}" dt="2023-07-18T15:30:32.723" v="1" actId="20577"/>
      <pc:docMkLst>
        <pc:docMk/>
      </pc:docMkLst>
      <pc:sldChg chg="modSp">
        <pc:chgData name="Sarah Raisanen" userId="S::viewconference_live.co.uk#ext#@rnib.org.uk::906b526a-c205-489d-9086-49b09dd66414" providerId="AD" clId="Web-{A3CB9EAF-891C-F6BA-8B8F-0232204DE50D}" dt="2023-07-18T15:30:32.723" v="1" actId="20577"/>
        <pc:sldMkLst>
          <pc:docMk/>
          <pc:sldMk cId="588331539" sldId="269"/>
        </pc:sldMkLst>
        <pc:spChg chg="mod">
          <ac:chgData name="Sarah Raisanen" userId="S::viewconference_live.co.uk#ext#@rnib.org.uk::906b526a-c205-489d-9086-49b09dd66414" providerId="AD" clId="Web-{A3CB9EAF-891C-F6BA-8B8F-0232204DE50D}" dt="2023-07-18T15:30:32.723" v="1" actId="20577"/>
          <ac:spMkLst>
            <pc:docMk/>
            <pc:sldMk cId="588331539" sldId="269"/>
            <ac:spMk id="3" creationId="{C47FEBBB-19F8-D15E-B5EE-154031F5FCCA}"/>
          </ac:spMkLst>
        </pc:spChg>
      </pc:sldChg>
    </pc:docChg>
  </pc:docChgLst>
  <pc:docChgLst>
    <pc:chgData name="Juliette Taylor" userId="1751eade-a80a-470c-ab73-7a77f2cf91db" providerId="ADAL" clId="{D8D232CD-BEC2-4D0C-BAC0-233C593BDF15}"/>
    <pc:docChg chg="undo custSel modSld">
      <pc:chgData name="Juliette Taylor" userId="1751eade-a80a-470c-ab73-7a77f2cf91db" providerId="ADAL" clId="{D8D232CD-BEC2-4D0C-BAC0-233C593BDF15}" dt="2023-09-12T18:56:49.491" v="53" actId="27636"/>
      <pc:docMkLst>
        <pc:docMk/>
      </pc:docMkLst>
      <pc:sldChg chg="modSp mod">
        <pc:chgData name="Juliette Taylor" userId="1751eade-a80a-470c-ab73-7a77f2cf91db" providerId="ADAL" clId="{D8D232CD-BEC2-4D0C-BAC0-233C593BDF15}" dt="2023-09-12T18:56:49.491" v="53" actId="27636"/>
        <pc:sldMkLst>
          <pc:docMk/>
          <pc:sldMk cId="1492083113" sldId="257"/>
        </pc:sldMkLst>
        <pc:spChg chg="mod">
          <ac:chgData name="Juliette Taylor" userId="1751eade-a80a-470c-ab73-7a77f2cf91db" providerId="ADAL" clId="{D8D232CD-BEC2-4D0C-BAC0-233C593BDF15}" dt="2023-09-12T18:56:49.491" v="53" actId="27636"/>
          <ac:spMkLst>
            <pc:docMk/>
            <pc:sldMk cId="1492083113" sldId="257"/>
            <ac:spMk id="3" creationId="{7C2C03E8-EBA3-BDBE-0065-18A8A57F2358}"/>
          </ac:spMkLst>
        </pc:spChg>
      </pc:sldChg>
      <pc:sldChg chg="modSp mod">
        <pc:chgData name="Juliette Taylor" userId="1751eade-a80a-470c-ab73-7a77f2cf91db" providerId="ADAL" clId="{D8D232CD-BEC2-4D0C-BAC0-233C593BDF15}" dt="2023-09-12T17:57:52.831" v="38" actId="123"/>
        <pc:sldMkLst>
          <pc:docMk/>
          <pc:sldMk cId="313652306" sldId="258"/>
        </pc:sldMkLst>
        <pc:spChg chg="mod">
          <ac:chgData name="Juliette Taylor" userId="1751eade-a80a-470c-ab73-7a77f2cf91db" providerId="ADAL" clId="{D8D232CD-BEC2-4D0C-BAC0-233C593BDF15}" dt="2023-09-12T17:57:52.831" v="38" actId="123"/>
          <ac:spMkLst>
            <pc:docMk/>
            <pc:sldMk cId="313652306" sldId="258"/>
            <ac:spMk id="3" creationId="{C42C4E53-6986-902D-133A-420D45663422}"/>
          </ac:spMkLst>
        </pc:spChg>
      </pc:sldChg>
      <pc:sldChg chg="modSp mod">
        <pc:chgData name="Juliette Taylor" userId="1751eade-a80a-470c-ab73-7a77f2cf91db" providerId="ADAL" clId="{D8D232CD-BEC2-4D0C-BAC0-233C593BDF15}" dt="2023-09-12T17:59:18.113" v="48" actId="13244"/>
        <pc:sldMkLst>
          <pc:docMk/>
          <pc:sldMk cId="1308413934" sldId="259"/>
        </pc:sldMkLst>
        <pc:spChg chg="mod">
          <ac:chgData name="Juliette Taylor" userId="1751eade-a80a-470c-ab73-7a77f2cf91db" providerId="ADAL" clId="{D8D232CD-BEC2-4D0C-BAC0-233C593BDF15}" dt="2023-09-12T17:59:18.113" v="48" actId="13244"/>
          <ac:spMkLst>
            <pc:docMk/>
            <pc:sldMk cId="1308413934" sldId="259"/>
            <ac:spMk id="2" creationId="{E86DCAF8-BEDC-1947-028B-6EB233BF975F}"/>
          </ac:spMkLst>
        </pc:spChg>
        <pc:picChg chg="mod">
          <ac:chgData name="Juliette Taylor" userId="1751eade-a80a-470c-ab73-7a77f2cf91db" providerId="ADAL" clId="{D8D232CD-BEC2-4D0C-BAC0-233C593BDF15}" dt="2023-09-12T17:56:53.414" v="12" actId="1036"/>
          <ac:picMkLst>
            <pc:docMk/>
            <pc:sldMk cId="1308413934" sldId="259"/>
            <ac:picMk id="7" creationId="{992B8067-6F2F-A8C7-DC03-7AB372B4C37F}"/>
          </ac:picMkLst>
        </pc:picChg>
        <pc:picChg chg="mod">
          <ac:chgData name="Juliette Taylor" userId="1751eade-a80a-470c-ab73-7a77f2cf91db" providerId="ADAL" clId="{D8D232CD-BEC2-4D0C-BAC0-233C593BDF15}" dt="2023-09-12T17:57:05.540" v="33" actId="1036"/>
          <ac:picMkLst>
            <pc:docMk/>
            <pc:sldMk cId="1308413934" sldId="259"/>
            <ac:picMk id="8" creationId="{EE5D366F-2CC3-5792-A352-AF360248544E}"/>
          </ac:picMkLst>
        </pc:picChg>
      </pc:sldChg>
      <pc:sldChg chg="modSp mod">
        <pc:chgData name="Juliette Taylor" userId="1751eade-a80a-470c-ab73-7a77f2cf91db" providerId="ADAL" clId="{D8D232CD-BEC2-4D0C-BAC0-233C593BDF15}" dt="2023-09-12T17:58:12.283" v="42" actId="123"/>
        <pc:sldMkLst>
          <pc:docMk/>
          <pc:sldMk cId="3750988662" sldId="267"/>
        </pc:sldMkLst>
        <pc:spChg chg="mod">
          <ac:chgData name="Juliette Taylor" userId="1751eade-a80a-470c-ab73-7a77f2cf91db" providerId="ADAL" clId="{D8D232CD-BEC2-4D0C-BAC0-233C593BDF15}" dt="2023-09-12T17:58:12.283" v="42" actId="123"/>
          <ac:spMkLst>
            <pc:docMk/>
            <pc:sldMk cId="3750988662" sldId="267"/>
            <ac:spMk id="3" creationId="{C42C4E53-6986-902D-133A-420D45663422}"/>
          </ac:spMkLst>
        </pc:spChg>
      </pc:sldChg>
      <pc:sldChg chg="modSp mod">
        <pc:chgData name="Juliette Taylor" userId="1751eade-a80a-470c-ab73-7a77f2cf91db" providerId="ADAL" clId="{D8D232CD-BEC2-4D0C-BAC0-233C593BDF15}" dt="2023-09-12T17:57:47.633" v="37" actId="123"/>
        <pc:sldMkLst>
          <pc:docMk/>
          <pc:sldMk cId="588331539" sldId="269"/>
        </pc:sldMkLst>
        <pc:spChg chg="mod">
          <ac:chgData name="Juliette Taylor" userId="1751eade-a80a-470c-ab73-7a77f2cf91db" providerId="ADAL" clId="{D8D232CD-BEC2-4D0C-BAC0-233C593BDF15}" dt="2023-09-12T17:57:47.633" v="37" actId="123"/>
          <ac:spMkLst>
            <pc:docMk/>
            <pc:sldMk cId="588331539" sldId="269"/>
            <ac:spMk id="3" creationId="{C47FEBBB-19F8-D15E-B5EE-154031F5FCCA}"/>
          </ac:spMkLst>
        </pc:spChg>
      </pc:sldChg>
      <pc:sldChg chg="modSp mod">
        <pc:chgData name="Juliette Taylor" userId="1751eade-a80a-470c-ab73-7a77f2cf91db" providerId="ADAL" clId="{D8D232CD-BEC2-4D0C-BAC0-233C593BDF15}" dt="2023-09-12T17:56:28.905" v="0" actId="123"/>
        <pc:sldMkLst>
          <pc:docMk/>
          <pc:sldMk cId="0" sldId="274"/>
        </pc:sldMkLst>
        <pc:spChg chg="mod">
          <ac:chgData name="Juliette Taylor" userId="1751eade-a80a-470c-ab73-7a77f2cf91db" providerId="ADAL" clId="{D8D232CD-BEC2-4D0C-BAC0-233C593BDF15}" dt="2023-09-12T17:56:28.905" v="0" actId="123"/>
          <ac:spMkLst>
            <pc:docMk/>
            <pc:sldMk cId="0" sldId="274"/>
            <ac:spMk id="66" creationId="{00000000-0000-0000-0000-000000000000}"/>
          </ac:spMkLst>
        </pc:spChg>
      </pc:sldChg>
      <pc:sldChg chg="modSp mod">
        <pc:chgData name="Juliette Taylor" userId="1751eade-a80a-470c-ab73-7a77f2cf91db" providerId="ADAL" clId="{D8D232CD-BEC2-4D0C-BAC0-233C593BDF15}" dt="2023-09-12T17:58:00.754" v="39" actId="123"/>
        <pc:sldMkLst>
          <pc:docMk/>
          <pc:sldMk cId="1013116831" sldId="282"/>
        </pc:sldMkLst>
        <pc:spChg chg="mod">
          <ac:chgData name="Juliette Taylor" userId="1751eade-a80a-470c-ab73-7a77f2cf91db" providerId="ADAL" clId="{D8D232CD-BEC2-4D0C-BAC0-233C593BDF15}" dt="2023-09-12T17:58:00.754" v="39" actId="123"/>
          <ac:spMkLst>
            <pc:docMk/>
            <pc:sldMk cId="1013116831" sldId="282"/>
            <ac:spMk id="3" creationId="{1EFCFDD4-464F-426F-B17B-2B6E6F935A9C}"/>
          </ac:spMkLst>
        </pc:spChg>
      </pc:sldChg>
      <pc:sldChg chg="modSp mod">
        <pc:chgData name="Juliette Taylor" userId="1751eade-a80a-470c-ab73-7a77f2cf91db" providerId="ADAL" clId="{D8D232CD-BEC2-4D0C-BAC0-233C593BDF15}" dt="2023-09-12T17:58:04.401" v="40" actId="123"/>
        <pc:sldMkLst>
          <pc:docMk/>
          <pc:sldMk cId="2159272230" sldId="284"/>
        </pc:sldMkLst>
        <pc:spChg chg="mod">
          <ac:chgData name="Juliette Taylor" userId="1751eade-a80a-470c-ab73-7a77f2cf91db" providerId="ADAL" clId="{D8D232CD-BEC2-4D0C-BAC0-233C593BDF15}" dt="2023-09-12T17:58:04.401" v="40" actId="123"/>
          <ac:spMkLst>
            <pc:docMk/>
            <pc:sldMk cId="2159272230" sldId="284"/>
            <ac:spMk id="3" creationId="{A9340DEE-561B-1235-5D2A-571816EF73BA}"/>
          </ac:spMkLst>
        </pc:spChg>
      </pc:sldChg>
      <pc:sldChg chg="modSp mod">
        <pc:chgData name="Juliette Taylor" userId="1751eade-a80a-470c-ab73-7a77f2cf91db" providerId="ADAL" clId="{D8D232CD-BEC2-4D0C-BAC0-233C593BDF15}" dt="2023-09-12T17:58:08.242" v="41" actId="123"/>
        <pc:sldMkLst>
          <pc:docMk/>
          <pc:sldMk cId="1267364647" sldId="285"/>
        </pc:sldMkLst>
        <pc:spChg chg="mod">
          <ac:chgData name="Juliette Taylor" userId="1751eade-a80a-470c-ab73-7a77f2cf91db" providerId="ADAL" clId="{D8D232CD-BEC2-4D0C-BAC0-233C593BDF15}" dt="2023-09-12T17:58:08.242" v="41" actId="123"/>
          <ac:spMkLst>
            <pc:docMk/>
            <pc:sldMk cId="1267364647" sldId="285"/>
            <ac:spMk id="3" creationId="{C42C4E53-6986-902D-133A-420D45663422}"/>
          </ac:spMkLst>
        </pc:spChg>
      </pc:sldChg>
      <pc:sldChg chg="modSp mod">
        <pc:chgData name="Juliette Taylor" userId="1751eade-a80a-470c-ab73-7a77f2cf91db" providerId="ADAL" clId="{D8D232CD-BEC2-4D0C-BAC0-233C593BDF15}" dt="2023-09-12T17:58:19.815" v="44" actId="123"/>
        <pc:sldMkLst>
          <pc:docMk/>
          <pc:sldMk cId="2774298720" sldId="288"/>
        </pc:sldMkLst>
        <pc:spChg chg="mod">
          <ac:chgData name="Juliette Taylor" userId="1751eade-a80a-470c-ab73-7a77f2cf91db" providerId="ADAL" clId="{D8D232CD-BEC2-4D0C-BAC0-233C593BDF15}" dt="2023-09-12T17:58:19.815" v="44" actId="123"/>
          <ac:spMkLst>
            <pc:docMk/>
            <pc:sldMk cId="2774298720" sldId="288"/>
            <ac:spMk id="3" creationId="{763925C0-90CD-A5E7-6D59-110860F4F8F1}"/>
          </ac:spMkLst>
        </pc:spChg>
      </pc:sldChg>
      <pc:sldChg chg="modSp mod">
        <pc:chgData name="Juliette Taylor" userId="1751eade-a80a-470c-ab73-7a77f2cf91db" providerId="ADAL" clId="{D8D232CD-BEC2-4D0C-BAC0-233C593BDF15}" dt="2023-09-12T17:58:15.759" v="43" actId="123"/>
        <pc:sldMkLst>
          <pc:docMk/>
          <pc:sldMk cId="1680515083" sldId="289"/>
        </pc:sldMkLst>
        <pc:spChg chg="mod">
          <ac:chgData name="Juliette Taylor" userId="1751eade-a80a-470c-ab73-7a77f2cf91db" providerId="ADAL" clId="{D8D232CD-BEC2-4D0C-BAC0-233C593BDF15}" dt="2023-09-12T17:58:15.759" v="43" actId="123"/>
          <ac:spMkLst>
            <pc:docMk/>
            <pc:sldMk cId="1680515083" sldId="289"/>
            <ac:spMk id="3" creationId="{8F14A6D8-2FBF-BD77-361E-EAF48DF7A2EC}"/>
          </ac:spMkLst>
        </pc:spChg>
      </pc:sldChg>
      <pc:sldChg chg="modSp">
        <pc:chgData name="Juliette Taylor" userId="1751eade-a80a-470c-ab73-7a77f2cf91db" providerId="ADAL" clId="{D8D232CD-BEC2-4D0C-BAC0-233C593BDF15}" dt="2023-09-12T17:59:11.484" v="47" actId="13244"/>
        <pc:sldMkLst>
          <pc:docMk/>
          <pc:sldMk cId="3670552723" sldId="291"/>
        </pc:sldMkLst>
        <pc:spChg chg="mod">
          <ac:chgData name="Juliette Taylor" userId="1751eade-a80a-470c-ab73-7a77f2cf91db" providerId="ADAL" clId="{D8D232CD-BEC2-4D0C-BAC0-233C593BDF15}" dt="2023-09-12T17:59:07.539" v="46" actId="14100"/>
          <ac:spMkLst>
            <pc:docMk/>
            <pc:sldMk cId="3670552723" sldId="291"/>
            <ac:spMk id="2" creationId="{3ACE6AE2-234D-CABF-247B-D6358D85D117}"/>
          </ac:spMkLst>
        </pc:spChg>
        <pc:picChg chg="mod">
          <ac:chgData name="Juliette Taylor" userId="1751eade-a80a-470c-ab73-7a77f2cf91db" providerId="ADAL" clId="{D8D232CD-BEC2-4D0C-BAC0-233C593BDF15}" dt="2023-09-12T17:59:11.484" v="47" actId="13244"/>
          <ac:picMkLst>
            <pc:docMk/>
            <pc:sldMk cId="3670552723" sldId="291"/>
            <ac:picMk id="7" creationId="{2AE217BD-F559-AA56-8219-FF30334E5C58}"/>
          </ac:picMkLst>
        </pc:picChg>
      </pc:sldChg>
    </pc:docChg>
  </pc:docChgLst>
  <pc:docChgLst>
    <pc:chgData name="Sarah Raisanen" userId="S::viewconference_live.co.uk#ext#@rnib.org.uk::906b526a-c205-489d-9086-49b09dd66414" providerId="AD" clId="Web-{AC33F3DF-6DA4-5F33-59A3-120B41F01AB9}"/>
    <pc:docChg chg="modSld">
      <pc:chgData name="Sarah Raisanen" userId="S::viewconference_live.co.uk#ext#@rnib.org.uk::906b526a-c205-489d-9086-49b09dd66414" providerId="AD" clId="Web-{AC33F3DF-6DA4-5F33-59A3-120B41F01AB9}" dt="2023-06-13T11:36:56.354" v="88"/>
      <pc:docMkLst>
        <pc:docMk/>
      </pc:docMkLst>
      <pc:sldChg chg="modNotes">
        <pc:chgData name="Sarah Raisanen" userId="S::viewconference_live.co.uk#ext#@rnib.org.uk::906b526a-c205-489d-9086-49b09dd66414" providerId="AD" clId="Web-{AC33F3DF-6DA4-5F33-59A3-120B41F01AB9}" dt="2023-06-13T11:29:53.203" v="4"/>
        <pc:sldMkLst>
          <pc:docMk/>
          <pc:sldMk cId="1492083113" sldId="257"/>
        </pc:sldMkLst>
      </pc:sldChg>
      <pc:sldChg chg="modNotes">
        <pc:chgData name="Sarah Raisanen" userId="S::viewconference_live.co.uk#ext#@rnib.org.uk::906b526a-c205-489d-9086-49b09dd66414" providerId="AD" clId="Web-{AC33F3DF-6DA4-5F33-59A3-120B41F01AB9}" dt="2023-06-13T11:36:08.400" v="84"/>
        <pc:sldMkLst>
          <pc:docMk/>
          <pc:sldMk cId="313652306" sldId="258"/>
        </pc:sldMkLst>
      </pc:sldChg>
      <pc:sldChg chg="modNotes">
        <pc:chgData name="Sarah Raisanen" userId="S::viewconference_live.co.uk#ext#@rnib.org.uk::906b526a-c205-489d-9086-49b09dd66414" providerId="AD" clId="Web-{AC33F3DF-6DA4-5F33-59A3-120B41F01AB9}" dt="2023-06-13T11:32:55.958" v="74"/>
        <pc:sldMkLst>
          <pc:docMk/>
          <pc:sldMk cId="1013116831" sldId="282"/>
        </pc:sldMkLst>
      </pc:sldChg>
      <pc:sldChg chg="modNotes">
        <pc:chgData name="Sarah Raisanen" userId="S::viewconference_live.co.uk#ext#@rnib.org.uk::906b526a-c205-489d-9086-49b09dd66414" providerId="AD" clId="Web-{AC33F3DF-6DA4-5F33-59A3-120B41F01AB9}" dt="2023-06-13T11:35:18.101" v="82"/>
        <pc:sldMkLst>
          <pc:docMk/>
          <pc:sldMk cId="941776324" sldId="283"/>
        </pc:sldMkLst>
      </pc:sldChg>
      <pc:sldChg chg="modNotes">
        <pc:chgData name="Sarah Raisanen" userId="S::viewconference_live.co.uk#ext#@rnib.org.uk::906b526a-c205-489d-9086-49b09dd66414" providerId="AD" clId="Web-{AC33F3DF-6DA4-5F33-59A3-120B41F01AB9}" dt="2023-06-13T11:33:17.583" v="78"/>
        <pc:sldMkLst>
          <pc:docMk/>
          <pc:sldMk cId="2159272230" sldId="284"/>
        </pc:sldMkLst>
      </pc:sldChg>
      <pc:sldChg chg="modNotes">
        <pc:chgData name="Sarah Raisanen" userId="S::viewconference_live.co.uk#ext#@rnib.org.uk::906b526a-c205-489d-9086-49b09dd66414" providerId="AD" clId="Web-{AC33F3DF-6DA4-5F33-59A3-120B41F01AB9}" dt="2023-06-13T11:36:56.354" v="88"/>
        <pc:sldMkLst>
          <pc:docMk/>
          <pc:sldMk cId="1267364647" sldId="285"/>
        </pc:sldMkLst>
      </pc:sldChg>
      <pc:sldChg chg="modNotes">
        <pc:chgData name="Sarah Raisanen" userId="S::viewconference_live.co.uk#ext#@rnib.org.uk::906b526a-c205-489d-9086-49b09dd66414" providerId="AD" clId="Web-{AC33F3DF-6DA4-5F33-59A3-120B41F01AB9}" dt="2023-06-13T11:35:03.679" v="80"/>
        <pc:sldMkLst>
          <pc:docMk/>
          <pc:sldMk cId="1680515083" sldId="289"/>
        </pc:sldMkLst>
      </pc:sldChg>
      <pc:sldChg chg="modSp">
        <pc:chgData name="Sarah Raisanen" userId="S::viewconference_live.co.uk#ext#@rnib.org.uk::906b526a-c205-489d-9086-49b09dd66414" providerId="AD" clId="Web-{AC33F3DF-6DA4-5F33-59A3-120B41F01AB9}" dt="2023-06-13T11:35:33.039" v="83" actId="20577"/>
        <pc:sldMkLst>
          <pc:docMk/>
          <pc:sldMk cId="3670552723" sldId="291"/>
        </pc:sldMkLst>
        <pc:spChg chg="mod">
          <ac:chgData name="Sarah Raisanen" userId="S::viewconference_live.co.uk#ext#@rnib.org.uk::906b526a-c205-489d-9086-49b09dd66414" providerId="AD" clId="Web-{AC33F3DF-6DA4-5F33-59A3-120B41F01AB9}" dt="2023-06-13T11:35:33.039" v="83" actId="20577"/>
          <ac:spMkLst>
            <pc:docMk/>
            <pc:sldMk cId="3670552723" sldId="291"/>
            <ac:spMk id="2" creationId="{3ACE6AE2-234D-CABF-247B-D6358D85D117}"/>
          </ac:spMkLst>
        </pc:spChg>
      </pc:sldChg>
      <pc:sldChg chg="modNotes">
        <pc:chgData name="Sarah Raisanen" userId="S::viewconference_live.co.uk#ext#@rnib.org.uk::906b526a-c205-489d-9086-49b09dd66414" providerId="AD" clId="Web-{AC33F3DF-6DA4-5F33-59A3-120B41F01AB9}" dt="2023-06-13T11:31:39.925" v="30"/>
        <pc:sldMkLst>
          <pc:docMk/>
          <pc:sldMk cId="641544066" sldId="295"/>
        </pc:sldMkLst>
      </pc:sldChg>
    </pc:docChg>
  </pc:docChgLst>
  <pc:docChgLst>
    <pc:chgData name="Linda James" userId="S::linda.james@rnib.org.uk::80218d6f-7c44-4d8e-b95c-06dddfb71ab5" providerId="AD" clId="Web-{FF69DF8E-2632-24A9-61D9-0839E961504F}"/>
    <pc:docChg chg="mod modSld">
      <pc:chgData name="Linda James" userId="S::linda.james@rnib.org.uk::80218d6f-7c44-4d8e-b95c-06dddfb71ab5" providerId="AD" clId="Web-{FF69DF8E-2632-24A9-61D9-0839E961504F}" dt="2023-06-28T08:39:59.441" v="135"/>
      <pc:docMkLst>
        <pc:docMk/>
      </pc:docMkLst>
      <pc:sldChg chg="modCm modNotes">
        <pc:chgData name="Linda James" userId="S::linda.james@rnib.org.uk::80218d6f-7c44-4d8e-b95c-06dddfb71ab5" providerId="AD" clId="Web-{FF69DF8E-2632-24A9-61D9-0839E961504F}" dt="2023-06-28T08:39:59.441" v="135"/>
        <pc:sldMkLst>
          <pc:docMk/>
          <pc:sldMk cId="313652306" sldId="258"/>
        </pc:sldMkLst>
      </pc:sldChg>
    </pc:docChg>
  </pc:docChgLst>
  <pc:docChgLst>
    <pc:chgData name="Sarah Raisanen" userId="S::viewconference_live.co.uk#ext#@rnib.org.uk::906b526a-c205-489d-9086-49b09dd66414" providerId="AD" clId="Web-{0EEC0196-AB13-8391-179C-59C021DA5E78}"/>
    <pc:docChg chg="modSld">
      <pc:chgData name="Sarah Raisanen" userId="S::viewconference_live.co.uk#ext#@rnib.org.uk::906b526a-c205-489d-9086-49b09dd66414" providerId="AD" clId="Web-{0EEC0196-AB13-8391-179C-59C021DA5E78}" dt="2023-07-18T15:08:15.725" v="20"/>
      <pc:docMkLst>
        <pc:docMk/>
      </pc:docMkLst>
      <pc:sldChg chg="modSp modNotes">
        <pc:chgData name="Sarah Raisanen" userId="S::viewconference_live.co.uk#ext#@rnib.org.uk::906b526a-c205-489d-9086-49b09dd66414" providerId="AD" clId="Web-{0EEC0196-AB13-8391-179C-59C021DA5E78}" dt="2023-07-18T15:06:17.581" v="5" actId="20577"/>
        <pc:sldMkLst>
          <pc:docMk/>
          <pc:sldMk cId="1492083113" sldId="257"/>
        </pc:sldMkLst>
        <pc:spChg chg="mod">
          <ac:chgData name="Sarah Raisanen" userId="S::viewconference_live.co.uk#ext#@rnib.org.uk::906b526a-c205-489d-9086-49b09dd66414" providerId="AD" clId="Web-{0EEC0196-AB13-8391-179C-59C021DA5E78}" dt="2023-07-18T15:06:17.581" v="5" actId="20577"/>
          <ac:spMkLst>
            <pc:docMk/>
            <pc:sldMk cId="1492083113" sldId="257"/>
            <ac:spMk id="2" creationId="{30BB00C3-789B-B656-4AAE-6B43BBD15539}"/>
          </ac:spMkLst>
        </pc:spChg>
        <pc:spChg chg="mod">
          <ac:chgData name="Sarah Raisanen" userId="S::viewconference_live.co.uk#ext#@rnib.org.uk::906b526a-c205-489d-9086-49b09dd66414" providerId="AD" clId="Web-{0EEC0196-AB13-8391-179C-59C021DA5E78}" dt="2023-07-18T15:05:48.440" v="0" actId="20577"/>
          <ac:spMkLst>
            <pc:docMk/>
            <pc:sldMk cId="1492083113" sldId="257"/>
            <ac:spMk id="3" creationId="{7C2C03E8-EBA3-BDBE-0065-18A8A57F2358}"/>
          </ac:spMkLst>
        </pc:spChg>
      </pc:sldChg>
      <pc:sldChg chg="modSp">
        <pc:chgData name="Sarah Raisanen" userId="S::viewconference_live.co.uk#ext#@rnib.org.uk::906b526a-c205-489d-9086-49b09dd66414" providerId="AD" clId="Web-{0EEC0196-AB13-8391-179C-59C021DA5E78}" dt="2023-07-18T15:07:27.567" v="19" actId="20577"/>
        <pc:sldMkLst>
          <pc:docMk/>
          <pc:sldMk cId="3750988662" sldId="267"/>
        </pc:sldMkLst>
        <pc:spChg chg="mod">
          <ac:chgData name="Sarah Raisanen" userId="S::viewconference_live.co.uk#ext#@rnib.org.uk::906b526a-c205-489d-9086-49b09dd66414" providerId="AD" clId="Web-{0EEC0196-AB13-8391-179C-59C021DA5E78}" dt="2023-07-18T15:07:27.567" v="19" actId="20577"/>
          <ac:spMkLst>
            <pc:docMk/>
            <pc:sldMk cId="3750988662" sldId="267"/>
            <ac:spMk id="2" creationId="{9F4C66D0-3F07-EB44-11A2-A96C028CAEA1}"/>
          </ac:spMkLst>
        </pc:spChg>
      </pc:sldChg>
      <pc:sldChg chg="modSp">
        <pc:chgData name="Sarah Raisanen" userId="S::viewconference_live.co.uk#ext#@rnib.org.uk::906b526a-c205-489d-9086-49b09dd66414" providerId="AD" clId="Web-{0EEC0196-AB13-8391-179C-59C021DA5E78}" dt="2023-07-18T15:06:21.659" v="6" actId="20577"/>
        <pc:sldMkLst>
          <pc:docMk/>
          <pc:sldMk cId="588331539" sldId="269"/>
        </pc:sldMkLst>
        <pc:spChg chg="mod">
          <ac:chgData name="Sarah Raisanen" userId="S::viewconference_live.co.uk#ext#@rnib.org.uk::906b526a-c205-489d-9086-49b09dd66414" providerId="AD" clId="Web-{0EEC0196-AB13-8391-179C-59C021DA5E78}" dt="2023-07-18T15:06:21.659" v="6" actId="20577"/>
          <ac:spMkLst>
            <pc:docMk/>
            <pc:sldMk cId="588331539" sldId="269"/>
            <ac:spMk id="2" creationId="{706949B1-3D6F-442B-7AB8-BE33C086F637}"/>
          </ac:spMkLst>
        </pc:spChg>
      </pc:sldChg>
      <pc:sldChg chg="modSp">
        <pc:chgData name="Sarah Raisanen" userId="S::viewconference_live.co.uk#ext#@rnib.org.uk::906b526a-c205-489d-9086-49b09dd66414" providerId="AD" clId="Web-{0EEC0196-AB13-8391-179C-59C021DA5E78}" dt="2023-07-18T15:07:10.895" v="13" actId="20577"/>
        <pc:sldMkLst>
          <pc:docMk/>
          <pc:sldMk cId="1013116831" sldId="282"/>
        </pc:sldMkLst>
        <pc:spChg chg="mod">
          <ac:chgData name="Sarah Raisanen" userId="S::viewconference_live.co.uk#ext#@rnib.org.uk::906b526a-c205-489d-9086-49b09dd66414" providerId="AD" clId="Web-{0EEC0196-AB13-8391-179C-59C021DA5E78}" dt="2023-07-18T15:07:10.895" v="13" actId="20577"/>
          <ac:spMkLst>
            <pc:docMk/>
            <pc:sldMk cId="1013116831" sldId="282"/>
            <ac:spMk id="2" creationId="{B37C67CC-767A-3ED4-EBFA-434E8902BB28}"/>
          </ac:spMkLst>
        </pc:spChg>
      </pc:sldChg>
      <pc:sldChg chg="modSp">
        <pc:chgData name="Sarah Raisanen" userId="S::viewconference_live.co.uk#ext#@rnib.org.uk::906b526a-c205-489d-9086-49b09dd66414" providerId="AD" clId="Web-{0EEC0196-AB13-8391-179C-59C021DA5E78}" dt="2023-07-18T15:07:14.754" v="14" actId="20577"/>
        <pc:sldMkLst>
          <pc:docMk/>
          <pc:sldMk cId="2159272230" sldId="284"/>
        </pc:sldMkLst>
        <pc:spChg chg="mod">
          <ac:chgData name="Sarah Raisanen" userId="S::viewconference_live.co.uk#ext#@rnib.org.uk::906b526a-c205-489d-9086-49b09dd66414" providerId="AD" clId="Web-{0EEC0196-AB13-8391-179C-59C021DA5E78}" dt="2023-07-18T15:07:14.754" v="14" actId="20577"/>
          <ac:spMkLst>
            <pc:docMk/>
            <pc:sldMk cId="2159272230" sldId="284"/>
            <ac:spMk id="2" creationId="{C94089F2-A345-E9B1-9222-B22473EA399A}"/>
          </ac:spMkLst>
        </pc:spChg>
      </pc:sldChg>
      <pc:sldChg chg="modSp">
        <pc:chgData name="Sarah Raisanen" userId="S::viewconference_live.co.uk#ext#@rnib.org.uk::906b526a-c205-489d-9086-49b09dd66414" providerId="AD" clId="Web-{0EEC0196-AB13-8391-179C-59C021DA5E78}" dt="2023-07-18T15:07:24.661" v="18" actId="20577"/>
        <pc:sldMkLst>
          <pc:docMk/>
          <pc:sldMk cId="1267364647" sldId="285"/>
        </pc:sldMkLst>
        <pc:spChg chg="mod">
          <ac:chgData name="Sarah Raisanen" userId="S::viewconference_live.co.uk#ext#@rnib.org.uk::906b526a-c205-489d-9086-49b09dd66414" providerId="AD" clId="Web-{0EEC0196-AB13-8391-179C-59C021DA5E78}" dt="2023-07-18T15:07:24.661" v="18" actId="20577"/>
          <ac:spMkLst>
            <pc:docMk/>
            <pc:sldMk cId="1267364647" sldId="285"/>
            <ac:spMk id="2" creationId="{9F4C66D0-3F07-EB44-11A2-A96C028CAEA1}"/>
          </ac:spMkLst>
        </pc:spChg>
      </pc:sldChg>
      <pc:sldChg chg="modSp">
        <pc:chgData name="Sarah Raisanen" userId="S::viewconference_live.co.uk#ext#@rnib.org.uk::906b526a-c205-489d-9086-49b09dd66414" providerId="AD" clId="Web-{0EEC0196-AB13-8391-179C-59C021DA5E78}" dt="2023-07-18T15:07:01.207" v="10" actId="20577"/>
        <pc:sldMkLst>
          <pc:docMk/>
          <pc:sldMk cId="641544066" sldId="295"/>
        </pc:sldMkLst>
        <pc:spChg chg="mod">
          <ac:chgData name="Sarah Raisanen" userId="S::viewconference_live.co.uk#ext#@rnib.org.uk::906b526a-c205-489d-9086-49b09dd66414" providerId="AD" clId="Web-{0EEC0196-AB13-8391-179C-59C021DA5E78}" dt="2023-07-18T15:07:01.207" v="10" actId="20577"/>
          <ac:spMkLst>
            <pc:docMk/>
            <pc:sldMk cId="641544066" sldId="295"/>
            <ac:spMk id="2" creationId="{C5C8B44E-DAC3-7C86-90C6-6550805FB84E}"/>
          </ac:spMkLst>
        </pc:spChg>
      </pc:sldChg>
      <pc:sldChg chg="modSp modNotes">
        <pc:chgData name="Sarah Raisanen" userId="S::viewconference_live.co.uk#ext#@rnib.org.uk::906b526a-c205-489d-9086-49b09dd66414" providerId="AD" clId="Web-{0EEC0196-AB13-8391-179C-59C021DA5E78}" dt="2023-07-18T15:08:15.725" v="20"/>
        <pc:sldMkLst>
          <pc:docMk/>
          <pc:sldMk cId="518958494" sldId="299"/>
        </pc:sldMkLst>
        <pc:spChg chg="mod">
          <ac:chgData name="Sarah Raisanen" userId="S::viewconference_live.co.uk#ext#@rnib.org.uk::906b526a-c205-489d-9086-49b09dd66414" providerId="AD" clId="Web-{0EEC0196-AB13-8391-179C-59C021DA5E78}" dt="2023-07-18T15:07:05.270" v="11" actId="20577"/>
          <ac:spMkLst>
            <pc:docMk/>
            <pc:sldMk cId="518958494" sldId="299"/>
            <ac:spMk id="2" creationId="{C5C8B44E-DAC3-7C86-90C6-6550805FB84E}"/>
          </ac:spMkLst>
        </pc:spChg>
      </pc:sldChg>
    </pc:docChg>
  </pc:docChgLst>
  <pc:docChgLst>
    <pc:chgData name="Sarah Raisanen" userId="S::viewconference_live.co.uk#ext#@rnib.org.uk::906b526a-c205-489d-9086-49b09dd66414" providerId="AD" clId="Web-{9D8A0FA0-6826-B179-D546-2F70D8D00E37}"/>
    <pc:docChg chg="modSld">
      <pc:chgData name="Sarah Raisanen" userId="S::viewconference_live.co.uk#ext#@rnib.org.uk::906b526a-c205-489d-9086-49b09dd66414" providerId="AD" clId="Web-{9D8A0FA0-6826-B179-D546-2F70D8D00E37}" dt="2023-06-13T11:28:21.366" v="40"/>
      <pc:docMkLst>
        <pc:docMk/>
      </pc:docMkLst>
      <pc:sldChg chg="modSp modNotes">
        <pc:chgData name="Sarah Raisanen" userId="S::viewconference_live.co.uk#ext#@rnib.org.uk::906b526a-c205-489d-9086-49b09dd66414" providerId="AD" clId="Web-{9D8A0FA0-6826-B179-D546-2F70D8D00E37}" dt="2023-06-13T11:28:09.538" v="39" actId="20577"/>
        <pc:sldMkLst>
          <pc:docMk/>
          <pc:sldMk cId="1492083113" sldId="257"/>
        </pc:sldMkLst>
        <pc:spChg chg="mod">
          <ac:chgData name="Sarah Raisanen" userId="S::viewconference_live.co.uk#ext#@rnib.org.uk::906b526a-c205-489d-9086-49b09dd66414" providerId="AD" clId="Web-{9D8A0FA0-6826-B179-D546-2F70D8D00E37}" dt="2023-06-13T11:28:09.538" v="39" actId="20577"/>
          <ac:spMkLst>
            <pc:docMk/>
            <pc:sldMk cId="1492083113" sldId="257"/>
            <ac:spMk id="3" creationId="{7C2C03E8-EBA3-BDBE-0065-18A8A57F2358}"/>
          </ac:spMkLst>
        </pc:spChg>
      </pc:sldChg>
      <pc:sldChg chg="modNotes">
        <pc:chgData name="Sarah Raisanen" userId="S::viewconference_live.co.uk#ext#@rnib.org.uk::906b526a-c205-489d-9086-49b09dd66414" providerId="AD" clId="Web-{9D8A0FA0-6826-B179-D546-2F70D8D00E37}" dt="2023-06-13T11:28:21.366" v="40"/>
        <pc:sldMkLst>
          <pc:docMk/>
          <pc:sldMk cId="313652306" sldId="258"/>
        </pc:sldMkLst>
      </pc:sldChg>
      <pc:sldChg chg="modNotes">
        <pc:chgData name="Sarah Raisanen" userId="S::viewconference_live.co.uk#ext#@rnib.org.uk::906b526a-c205-489d-9086-49b09dd66414" providerId="AD" clId="Web-{9D8A0FA0-6826-B179-D546-2F70D8D00E37}" dt="2023-06-13T11:27:50.334" v="34"/>
        <pc:sldMkLst>
          <pc:docMk/>
          <pc:sldMk cId="1308413934" sldId="259"/>
        </pc:sldMkLst>
      </pc:sldChg>
      <pc:sldChg chg="modNotes">
        <pc:chgData name="Sarah Raisanen" userId="S::viewconference_live.co.uk#ext#@rnib.org.uk::906b526a-c205-489d-9086-49b09dd66414" providerId="AD" clId="Web-{9D8A0FA0-6826-B179-D546-2F70D8D00E37}" dt="2023-06-13T11:24:46.783" v="12"/>
        <pc:sldMkLst>
          <pc:docMk/>
          <pc:sldMk cId="0" sldId="274"/>
        </pc:sldMkLst>
      </pc:sldChg>
      <pc:sldChg chg="modNotes">
        <pc:chgData name="Sarah Raisanen" userId="S::viewconference_live.co.uk#ext#@rnib.org.uk::906b526a-c205-489d-9086-49b09dd66414" providerId="AD" clId="Web-{9D8A0FA0-6826-B179-D546-2F70D8D00E37}" dt="2023-06-13T11:24:03.454" v="1"/>
        <pc:sldMkLst>
          <pc:docMk/>
          <pc:sldMk cId="3670552723" sldId="291"/>
        </pc:sldMkLst>
      </pc:sldChg>
    </pc:docChg>
  </pc:docChgLst>
  <pc:docChgLst>
    <pc:chgData name="Mike" userId="bfcf84d1-8f6d-47b2-8e25-8854b42db9c2" providerId="ADAL" clId="{BA8030C8-F00F-4410-B761-698CE9161208}"/>
    <pc:docChg chg="modSld">
      <pc:chgData name="Mike" userId="bfcf84d1-8f6d-47b2-8e25-8854b42db9c2" providerId="ADAL" clId="{BA8030C8-F00F-4410-B761-698CE9161208}" dt="2023-02-22T11:03:48.530" v="47" actId="20577"/>
      <pc:docMkLst>
        <pc:docMk/>
      </pc:docMkLst>
      <pc:sldChg chg="delCm">
        <pc:chgData name="Mike" userId="bfcf84d1-8f6d-47b2-8e25-8854b42db9c2" providerId="ADAL" clId="{BA8030C8-F00F-4410-B761-698CE9161208}" dt="2023-02-22T10:58:17.233" v="2"/>
        <pc:sldMkLst>
          <pc:docMk/>
          <pc:sldMk cId="1492083113" sldId="257"/>
        </pc:sldMkLst>
      </pc:sldChg>
      <pc:sldChg chg="addCm modNotesTx">
        <pc:chgData name="Mike" userId="bfcf84d1-8f6d-47b2-8e25-8854b42db9c2" providerId="ADAL" clId="{BA8030C8-F00F-4410-B761-698CE9161208}" dt="2023-02-22T11:00:00.434" v="31"/>
        <pc:sldMkLst>
          <pc:docMk/>
          <pc:sldMk cId="313652306" sldId="258"/>
        </pc:sldMkLst>
      </pc:sldChg>
      <pc:sldChg chg="addCm">
        <pc:chgData name="Mike" userId="bfcf84d1-8f6d-47b2-8e25-8854b42db9c2" providerId="ADAL" clId="{BA8030C8-F00F-4410-B761-698CE9161208}" dt="2023-02-22T10:57:42.268" v="0"/>
        <pc:sldMkLst>
          <pc:docMk/>
          <pc:sldMk cId="0" sldId="265"/>
        </pc:sldMkLst>
      </pc:sldChg>
      <pc:sldChg chg="modSp mod">
        <pc:chgData name="Mike" userId="bfcf84d1-8f6d-47b2-8e25-8854b42db9c2" providerId="ADAL" clId="{BA8030C8-F00F-4410-B761-698CE9161208}" dt="2023-02-22T11:03:48.530" v="47" actId="20577"/>
        <pc:sldMkLst>
          <pc:docMk/>
          <pc:sldMk cId="339374880" sldId="268"/>
        </pc:sldMkLst>
        <pc:spChg chg="mod">
          <ac:chgData name="Mike" userId="bfcf84d1-8f6d-47b2-8e25-8854b42db9c2" providerId="ADAL" clId="{BA8030C8-F00F-4410-B761-698CE9161208}" dt="2023-02-22T11:03:48.530" v="47" actId="20577"/>
          <ac:spMkLst>
            <pc:docMk/>
            <pc:sldMk cId="339374880" sldId="268"/>
            <ac:spMk id="3" creationId="{C42C4E53-6986-902D-133A-420D45663422}"/>
          </ac:spMkLst>
        </pc:spChg>
      </pc:sldChg>
      <pc:sldChg chg="delCm">
        <pc:chgData name="Mike" userId="bfcf84d1-8f6d-47b2-8e25-8854b42db9c2" providerId="ADAL" clId="{BA8030C8-F00F-4410-B761-698CE9161208}" dt="2023-02-22T11:00:50.778" v="41"/>
        <pc:sldMkLst>
          <pc:docMk/>
          <pc:sldMk cId="1013116831" sldId="282"/>
        </pc:sldMkLst>
      </pc:sldChg>
      <pc:sldChg chg="delCm">
        <pc:chgData name="Mike" userId="bfcf84d1-8f6d-47b2-8e25-8854b42db9c2" providerId="ADAL" clId="{BA8030C8-F00F-4410-B761-698CE9161208}" dt="2023-02-22T11:03:41.907" v="44"/>
        <pc:sldMkLst>
          <pc:docMk/>
          <pc:sldMk cId="941776324" sldId="283"/>
        </pc:sldMkLst>
      </pc:sldChg>
      <pc:sldChg chg="modSp mod">
        <pc:chgData name="Mike" userId="bfcf84d1-8f6d-47b2-8e25-8854b42db9c2" providerId="ADAL" clId="{BA8030C8-F00F-4410-B761-698CE9161208}" dt="2023-02-22T11:00:56.698" v="42" actId="1076"/>
        <pc:sldMkLst>
          <pc:docMk/>
          <pc:sldMk cId="2159272230" sldId="284"/>
        </pc:sldMkLst>
        <pc:spChg chg="mod">
          <ac:chgData name="Mike" userId="bfcf84d1-8f6d-47b2-8e25-8854b42db9c2" providerId="ADAL" clId="{BA8030C8-F00F-4410-B761-698CE9161208}" dt="2023-02-22T11:00:56.698" v="42" actId="1076"/>
          <ac:spMkLst>
            <pc:docMk/>
            <pc:sldMk cId="2159272230" sldId="284"/>
            <ac:spMk id="3" creationId="{A9340DEE-561B-1235-5D2A-571816EF73BA}"/>
          </ac:spMkLst>
        </pc:spChg>
      </pc:sldChg>
      <pc:sldChg chg="addCm">
        <pc:chgData name="Mike" userId="bfcf84d1-8f6d-47b2-8e25-8854b42db9c2" providerId="ADAL" clId="{BA8030C8-F00F-4410-B761-698CE9161208}" dt="2023-02-22T11:03:35.536" v="43"/>
        <pc:sldMkLst>
          <pc:docMk/>
          <pc:sldMk cId="2774298720" sldId="288"/>
        </pc:sldMkLst>
      </pc:sldChg>
      <pc:sldChg chg="addCm">
        <pc:chgData name="Mike" userId="bfcf84d1-8f6d-47b2-8e25-8854b42db9c2" providerId="ADAL" clId="{BA8030C8-F00F-4410-B761-698CE9161208}" dt="2023-02-22T10:58:07.872" v="1"/>
        <pc:sldMkLst>
          <pc:docMk/>
          <pc:sldMk cId="0" sldId="292"/>
        </pc:sldMkLst>
      </pc:sldChg>
      <pc:sldChg chg="modNotesTx">
        <pc:chgData name="Mike" userId="bfcf84d1-8f6d-47b2-8e25-8854b42db9c2" providerId="ADAL" clId="{BA8030C8-F00F-4410-B761-698CE9161208}" dt="2023-02-22T11:00:22.819" v="39" actId="20577"/>
        <pc:sldMkLst>
          <pc:docMk/>
          <pc:sldMk cId="641544066" sldId="295"/>
        </pc:sldMkLst>
      </pc:sldChg>
      <pc:sldChg chg="delCm">
        <pc:chgData name="Mike" userId="bfcf84d1-8f6d-47b2-8e25-8854b42db9c2" providerId="ADAL" clId="{BA8030C8-F00F-4410-B761-698CE9161208}" dt="2023-02-22T11:00:44.921" v="40"/>
        <pc:sldMkLst>
          <pc:docMk/>
          <pc:sldMk cId="518958494" sldId="299"/>
        </pc:sldMkLst>
      </pc:sldChg>
    </pc:docChg>
  </pc:docChgLst>
  <pc:docChgLst>
    <pc:chgData name="Sarah Raisanen" userId="S::viewconference_live.co.uk#ext#@rnib.org.uk::906b526a-c205-489d-9086-49b09dd66414" providerId="AD" clId="Web-{126BC912-D8E1-9BCA-9F4E-3B4B33EC276C}"/>
    <pc:docChg chg="modSld">
      <pc:chgData name="Sarah Raisanen" userId="S::viewconference_live.co.uk#ext#@rnib.org.uk::906b526a-c205-489d-9086-49b09dd66414" providerId="AD" clId="Web-{126BC912-D8E1-9BCA-9F4E-3B4B33EC276C}" dt="2023-07-18T14:53:00.360" v="0" actId="20577"/>
      <pc:docMkLst>
        <pc:docMk/>
      </pc:docMkLst>
      <pc:sldChg chg="modSp">
        <pc:chgData name="Sarah Raisanen" userId="S::viewconference_live.co.uk#ext#@rnib.org.uk::906b526a-c205-489d-9086-49b09dd66414" providerId="AD" clId="Web-{126BC912-D8E1-9BCA-9F4E-3B4B33EC276C}" dt="2023-07-18T14:53:00.360" v="0" actId="20577"/>
        <pc:sldMkLst>
          <pc:docMk/>
          <pc:sldMk cId="588331539" sldId="269"/>
        </pc:sldMkLst>
        <pc:spChg chg="mod">
          <ac:chgData name="Sarah Raisanen" userId="S::viewconference_live.co.uk#ext#@rnib.org.uk::906b526a-c205-489d-9086-49b09dd66414" providerId="AD" clId="Web-{126BC912-D8E1-9BCA-9F4E-3B4B33EC276C}" dt="2023-07-18T14:53:00.360" v="0" actId="20577"/>
          <ac:spMkLst>
            <pc:docMk/>
            <pc:sldMk cId="588331539" sldId="269"/>
            <ac:spMk id="3" creationId="{C47FEBBB-19F8-D15E-B5EE-154031F5FCCA}"/>
          </ac:spMkLst>
        </pc:spChg>
      </pc:sldChg>
    </pc:docChg>
  </pc:docChgLst>
  <pc:docChgLst>
    <pc:chgData name="Linda James" userId="80218d6f-7c44-4d8e-b95c-06dddfb71ab5" providerId="ADAL" clId="{DF63CC78-960F-42EE-815B-B0EA340519D5}"/>
    <pc:docChg chg="modSld">
      <pc:chgData name="Linda James" userId="80218d6f-7c44-4d8e-b95c-06dddfb71ab5" providerId="ADAL" clId="{DF63CC78-960F-42EE-815B-B0EA340519D5}" dt="2023-09-07T10:53:56.866" v="14" actId="2711"/>
      <pc:docMkLst>
        <pc:docMk/>
      </pc:docMkLst>
      <pc:sldChg chg="modNotesTx">
        <pc:chgData name="Linda James" userId="80218d6f-7c44-4d8e-b95c-06dddfb71ab5" providerId="ADAL" clId="{DF63CC78-960F-42EE-815B-B0EA340519D5}" dt="2023-09-07T10:50:52.753" v="2" actId="2711"/>
        <pc:sldMkLst>
          <pc:docMk/>
          <pc:sldMk cId="1492083113" sldId="257"/>
        </pc:sldMkLst>
      </pc:sldChg>
      <pc:sldChg chg="modNotesTx">
        <pc:chgData name="Linda James" userId="80218d6f-7c44-4d8e-b95c-06dddfb71ab5" providerId="ADAL" clId="{DF63CC78-960F-42EE-815B-B0EA340519D5}" dt="2023-09-07T10:51:24.649" v="4" actId="255"/>
        <pc:sldMkLst>
          <pc:docMk/>
          <pc:sldMk cId="313652306" sldId="258"/>
        </pc:sldMkLst>
      </pc:sldChg>
      <pc:sldChg chg="modNotesTx">
        <pc:chgData name="Linda James" userId="80218d6f-7c44-4d8e-b95c-06dddfb71ab5" providerId="ADAL" clId="{DF63CC78-960F-42EE-815B-B0EA340519D5}" dt="2023-09-07T10:50:31.780" v="1" actId="2711"/>
        <pc:sldMkLst>
          <pc:docMk/>
          <pc:sldMk cId="1308413934" sldId="259"/>
        </pc:sldMkLst>
      </pc:sldChg>
      <pc:sldChg chg="modNotesTx">
        <pc:chgData name="Linda James" userId="80218d6f-7c44-4d8e-b95c-06dddfb71ab5" providerId="ADAL" clId="{DF63CC78-960F-42EE-815B-B0EA340519D5}" dt="2023-09-07T10:53:05.898" v="10" actId="2711"/>
        <pc:sldMkLst>
          <pc:docMk/>
          <pc:sldMk cId="3750988662" sldId="267"/>
        </pc:sldMkLst>
      </pc:sldChg>
      <pc:sldChg chg="modNotesTx">
        <pc:chgData name="Linda James" userId="80218d6f-7c44-4d8e-b95c-06dddfb71ab5" providerId="ADAL" clId="{DF63CC78-960F-42EE-815B-B0EA340519D5}" dt="2023-09-07T10:50:11.676" v="0" actId="2711"/>
        <pc:sldMkLst>
          <pc:docMk/>
          <pc:sldMk cId="0" sldId="274"/>
        </pc:sldMkLst>
      </pc:sldChg>
      <pc:sldChg chg="modNotesTx">
        <pc:chgData name="Linda James" userId="80218d6f-7c44-4d8e-b95c-06dddfb71ab5" providerId="ADAL" clId="{DF63CC78-960F-42EE-815B-B0EA340519D5}" dt="2023-09-07T10:52:19.444" v="8" actId="2711"/>
        <pc:sldMkLst>
          <pc:docMk/>
          <pc:sldMk cId="1013116831" sldId="282"/>
        </pc:sldMkLst>
      </pc:sldChg>
      <pc:sldChg chg="modNotesTx">
        <pc:chgData name="Linda James" userId="80218d6f-7c44-4d8e-b95c-06dddfb71ab5" providerId="ADAL" clId="{DF63CC78-960F-42EE-815B-B0EA340519D5}" dt="2023-09-07T10:53:56.866" v="14" actId="2711"/>
        <pc:sldMkLst>
          <pc:docMk/>
          <pc:sldMk cId="941776324" sldId="283"/>
        </pc:sldMkLst>
      </pc:sldChg>
      <pc:sldChg chg="modNotesTx">
        <pc:chgData name="Linda James" userId="80218d6f-7c44-4d8e-b95c-06dddfb71ab5" providerId="ADAL" clId="{DF63CC78-960F-42EE-815B-B0EA340519D5}" dt="2023-09-07T10:52:44.210" v="9" actId="2711"/>
        <pc:sldMkLst>
          <pc:docMk/>
          <pc:sldMk cId="1267364647" sldId="285"/>
        </pc:sldMkLst>
      </pc:sldChg>
      <pc:sldChg chg="modNotesTx">
        <pc:chgData name="Linda James" userId="80218d6f-7c44-4d8e-b95c-06dddfb71ab5" providerId="ADAL" clId="{DF63CC78-960F-42EE-815B-B0EA340519D5}" dt="2023-09-07T10:53:42.949" v="13" actId="255"/>
        <pc:sldMkLst>
          <pc:docMk/>
          <pc:sldMk cId="2774298720" sldId="288"/>
        </pc:sldMkLst>
      </pc:sldChg>
      <pc:sldChg chg="modNotesTx">
        <pc:chgData name="Linda James" userId="80218d6f-7c44-4d8e-b95c-06dddfb71ab5" providerId="ADAL" clId="{DF63CC78-960F-42EE-815B-B0EA340519D5}" dt="2023-09-07T10:53:19.716" v="11" actId="2711"/>
        <pc:sldMkLst>
          <pc:docMk/>
          <pc:sldMk cId="1680515083" sldId="289"/>
        </pc:sldMkLst>
      </pc:sldChg>
      <pc:sldChg chg="modNotesTx">
        <pc:chgData name="Linda James" userId="80218d6f-7c44-4d8e-b95c-06dddfb71ab5" providerId="ADAL" clId="{DF63CC78-960F-42EE-815B-B0EA340519D5}" dt="2023-09-07T10:51:38.109" v="5" actId="2711"/>
        <pc:sldMkLst>
          <pc:docMk/>
          <pc:sldMk cId="641544066" sldId="295"/>
        </pc:sldMkLst>
      </pc:sldChg>
      <pc:sldChg chg="modNotesTx">
        <pc:chgData name="Linda James" userId="80218d6f-7c44-4d8e-b95c-06dddfb71ab5" providerId="ADAL" clId="{DF63CC78-960F-42EE-815B-B0EA340519D5}" dt="2023-09-07T10:52:08.230" v="7" actId="255"/>
        <pc:sldMkLst>
          <pc:docMk/>
          <pc:sldMk cId="518958494" sldId="299"/>
        </pc:sldMkLst>
      </pc:sldChg>
      <pc:sldChg chg="modNotesTx">
        <pc:chgData name="Linda James" userId="80218d6f-7c44-4d8e-b95c-06dddfb71ab5" providerId="ADAL" clId="{DF63CC78-960F-42EE-815B-B0EA340519D5}" dt="2023-09-07T10:51:49.524" v="6" actId="255"/>
        <pc:sldMkLst>
          <pc:docMk/>
          <pc:sldMk cId="1372855094" sldId="300"/>
        </pc:sldMkLst>
      </pc:sldChg>
    </pc:docChg>
  </pc:docChgLst>
  <pc:docChgLst>
    <pc:chgData name="Sarah Raisanen" userId="S::viewconference_live.co.uk#ext#@rnib.org.uk::906b526a-c205-489d-9086-49b09dd66414" providerId="AD" clId="Web-{2583AE1B-BB61-FA2A-C732-9D07152DB065}"/>
    <pc:docChg chg="modSld">
      <pc:chgData name="Sarah Raisanen" userId="S::viewconference_live.co.uk#ext#@rnib.org.uk::906b526a-c205-489d-9086-49b09dd66414" providerId="AD" clId="Web-{2583AE1B-BB61-FA2A-C732-9D07152DB065}" dt="2023-07-21T10:48:40.490" v="16"/>
      <pc:docMkLst>
        <pc:docMk/>
      </pc:docMkLst>
      <pc:sldChg chg="modNotes">
        <pc:chgData name="Sarah Raisanen" userId="S::viewconference_live.co.uk#ext#@rnib.org.uk::906b526a-c205-489d-9086-49b09dd66414" providerId="AD" clId="Web-{2583AE1B-BB61-FA2A-C732-9D07152DB065}" dt="2023-07-21T10:48:40.490" v="16"/>
        <pc:sldMkLst>
          <pc:docMk/>
          <pc:sldMk cId="3750988662" sldId="267"/>
        </pc:sldMkLst>
      </pc:sldChg>
      <pc:sldChg chg="modNotes">
        <pc:chgData name="Sarah Raisanen" userId="S::viewconference_live.co.uk#ext#@rnib.org.uk::906b526a-c205-489d-9086-49b09dd66414" providerId="AD" clId="Web-{2583AE1B-BB61-FA2A-C732-9D07152DB065}" dt="2023-07-21T10:48:18.256" v="10"/>
        <pc:sldMkLst>
          <pc:docMk/>
          <pc:sldMk cId="641544066" sldId="29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C46F-9DC0-4BFA-B9A2-7EB6535BD32A}" type="datetimeFigureOut">
              <a:rPr lang="en-GB" smtClean="0"/>
              <a:t>13/09/2023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31439-7C6A-4E4D-B290-0D604FA9395E}" type="slidenum">
              <a:rPr lang="en-GB" smtClean="0"/>
              <a:t>‹#›</a:t>
            </a:fld>
            <a:endParaRPr lang="en-GB"/>
          </a:p>
        </p:txBody>
      </p:sp>
    </p:spTree>
    <p:extLst>
      <p:ext uri="{BB962C8B-B14F-4D97-AF65-F5344CB8AC3E}">
        <p14:creationId xmlns:p14="http://schemas.microsoft.com/office/powerpoint/2010/main" val="6492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Introductions as appropriate to the session.</a:t>
            </a: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This presentation is one of 12 training</a:t>
            </a:r>
            <a:r>
              <a:rPr lang="en-GB" dirty="0">
                <a:sym typeface="Arial"/>
              </a:rPr>
              <a:t> </a:t>
            </a:r>
            <a:r>
              <a:rPr lang="en-GB" dirty="0">
                <a:latin typeface="Arial"/>
                <a:cs typeface="Arial"/>
                <a:sym typeface="Arial"/>
              </a:rPr>
              <a:t>resources </a:t>
            </a:r>
            <a:r>
              <a:rPr lang="en-GB" dirty="0">
                <a:latin typeface="Arial"/>
                <a:ea typeface="Arial"/>
                <a:cs typeface="Arial"/>
                <a:sym typeface="Arial"/>
              </a:rPr>
              <a:t>related to the CFVI and has a focus on </a:t>
            </a:r>
            <a:r>
              <a:rPr lang="en-GB" b="1" dirty="0">
                <a:latin typeface="Arial"/>
                <a:ea typeface="Arial"/>
                <a:cs typeface="Arial"/>
                <a:sym typeface="Arial"/>
              </a:rPr>
              <a:t>Area 2 of the framework: Sensory Development</a:t>
            </a:r>
            <a:r>
              <a:rPr lang="en-GB" dirty="0">
                <a:latin typeface="Arial"/>
                <a:ea typeface="Arial"/>
                <a:cs typeface="Arial"/>
                <a:sym typeface="Arial"/>
              </a:rPr>
              <a:t>.</a:t>
            </a:r>
          </a:p>
          <a:p>
            <a:pPr marL="457200" lvl="0" indent="-228600" algn="just" rtl="0">
              <a:lnSpc>
                <a:spcPct val="100000"/>
              </a:lnSpc>
              <a:spcBef>
                <a:spcPts val="0"/>
              </a:spcBef>
              <a:spcAft>
                <a:spcPts val="0"/>
              </a:spcAft>
              <a:buSzPts val="1400"/>
              <a:buNone/>
            </a:pPr>
            <a:endParaRPr lang="en-GB" b="0" dirty="0">
              <a:solidFill>
                <a:srgbClr val="000000"/>
              </a:solidFill>
              <a:latin typeface="Arial"/>
              <a:ea typeface="Arial"/>
              <a:cs typeface="Arial"/>
              <a:sym typeface="Arial"/>
            </a:endParaRPr>
          </a:p>
          <a:p>
            <a:pPr marL="457200" lvl="0" indent="-228600" algn="just" rtl="0">
              <a:lnSpc>
                <a:spcPct val="100000"/>
              </a:lnSpc>
              <a:spcBef>
                <a:spcPts val="0"/>
              </a:spcBef>
              <a:spcAft>
                <a:spcPts val="0"/>
              </a:spcAft>
              <a:buSzPts val="1400"/>
              <a:buNone/>
            </a:pPr>
            <a:r>
              <a:rPr lang="en-GB" sz="1400" dirty="0">
                <a:latin typeface="Arial"/>
                <a:ea typeface="Arial"/>
                <a:cs typeface="Arial"/>
                <a:sym typeface="Arial"/>
              </a:rPr>
              <a:t> </a:t>
            </a:r>
            <a:endParaRPr lang="en-GB" dirty="0"/>
          </a:p>
          <a:p>
            <a:pPr marL="0" marR="0" lvl="0" indent="0" algn="l" rtl="0">
              <a:lnSpc>
                <a:spcPct val="100000"/>
              </a:lnSpc>
              <a:spcBef>
                <a:spcPts val="0"/>
              </a:spcBef>
              <a:spcAft>
                <a:spcPts val="0"/>
              </a:spcAft>
              <a:buClr>
                <a:srgbClr val="000000"/>
              </a:buClr>
              <a:buSzPts val="1400"/>
              <a:buFont typeface="Arial"/>
              <a:buNone/>
            </a:pPr>
            <a:endParaRPr lang="en-GB" sz="1400" dirty="0">
              <a:latin typeface="Arial"/>
              <a:ea typeface="Arial"/>
              <a:cs typeface="Arial"/>
              <a:sym typeface="Arial"/>
            </a:endParaRPr>
          </a:p>
          <a:p>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1078021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3"/>
          </a:xfrm>
        </p:spPr>
        <p:txBody>
          <a:bodyPr/>
          <a:lstStyle/>
          <a:p>
            <a:r>
              <a:rPr lang="en-GB" b="1" dirty="0">
                <a:latin typeface="Arial" panose="020B0604020202020204" pitchFamily="34" charset="0"/>
                <a:cs typeface="Arial" panose="020B0604020202020204" pitchFamily="34" charset="0"/>
              </a:rPr>
              <a:t>Speaker notes</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 scenario based discussions have helped identify a range of information social/physical that a child/young person with a VI may need sensory development support to access: hence the CFVI recognises the importance of work in this area lead by specialists working in collaborative with others. </a:t>
            </a:r>
          </a:p>
          <a:p>
            <a:pPr marL="171450" indent="-171450">
              <a:buFont typeface="Arial" panose="020B0604020202020204" pitchFamily="34" charset="0"/>
              <a:buChar char="•"/>
              <a:defRPr/>
            </a:pPr>
            <a:r>
              <a:rPr lang="en-GB" dirty="0">
                <a:latin typeface="Arial" panose="020B0604020202020204" pitchFamily="34" charset="0"/>
                <a:cs typeface="Arial" panose="020B0604020202020204" pitchFamily="34" charset="0"/>
              </a:rPr>
              <a:t>Talk about the first point of this area outlined on the slide: joint working. A</a:t>
            </a:r>
            <a:r>
              <a:rPr lang="en-GB" sz="1200" dirty="0">
                <a:latin typeface="Arial" panose="020B0604020202020204" pitchFamily="34" charset="0"/>
                <a:ea typeface="Times New Roman" panose="02020603050405020304" pitchFamily="18" charset="0"/>
                <a:cs typeface="Arial" panose="020B0604020202020204" pitchFamily="34" charset="0"/>
              </a:rPr>
              <a:t> focus on collaborative working can promote access and inclusion by developing the sensory strategy that suits the child/young person best as early as possible whilst continuing to develop the effective use of other senses. </a:t>
            </a:r>
            <a:r>
              <a:rPr lang="en-GB" dirty="0">
                <a:latin typeface="Arial" panose="020B0604020202020204" pitchFamily="34" charset="0"/>
                <a:cs typeface="Arial" panose="020B0604020202020204" pitchFamily="34" charset="0"/>
              </a:rPr>
              <a:t>As specialists we are  very aware of the importance of early intervention/working with and supporting parents. </a:t>
            </a: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All working together on the same interventions targeting sensory development is highly beneficial.</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Guidance for speaker</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In expanding upon points 1-3 you might consider:</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how types and degree of specialist intervention/joint working  are affected by these factors. You could illustrate this with examples from children and young people with whom you have worked </a:t>
            </a:r>
            <a:r>
              <a:rPr lang="en-GB" b="1" dirty="0">
                <a:latin typeface="Arial" panose="020B0604020202020204" pitchFamily="34" charset="0"/>
                <a:cs typeface="Arial" panose="020B0604020202020204" pitchFamily="34" charset="0"/>
              </a:rPr>
              <a:t>or </a:t>
            </a:r>
            <a:r>
              <a:rPr lang="en-GB" dirty="0">
                <a:latin typeface="Arial" panose="020B0604020202020204" pitchFamily="34" charset="0"/>
                <a:cs typeface="Arial" panose="020B0604020202020204" pitchFamily="34" charset="0"/>
              </a:rPr>
              <a:t>if delivering to an educational setting explain in some depth the work you do with the child in the setting and how these points have informed your work/advice/joint working. If you have more than two children in a setting, you could illustrate/explain why your approach to the two children may differ.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If you are presenting to LA/managers/SEN Caseworkers, you could explain why input/types of outcomes/target setting/intervention differs.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10</a:t>
            </a:fld>
            <a:endParaRPr lang="en-GB"/>
          </a:p>
        </p:txBody>
      </p:sp>
    </p:spTree>
    <p:extLst>
      <p:ext uri="{BB962C8B-B14F-4D97-AF65-F5344CB8AC3E}">
        <p14:creationId xmlns:p14="http://schemas.microsoft.com/office/powerpoint/2010/main" val="825381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Talk through the bullet points with reference to previous activities as appropriate and illustrate with examples if possible. </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Optional activities</a:t>
            </a: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You might want to incorporate some practical activities at this point to draw out these points. Examples include:</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228600" indent="-228600">
              <a:buFont typeface="Arial" panose="020B0604020202020204" pitchFamily="34" charset="0"/>
              <a:buAutoNum type="arabicPeriod"/>
            </a:pPr>
            <a:r>
              <a:rPr lang="en-GB" dirty="0">
                <a:latin typeface="Arial" panose="020B0604020202020204" pitchFamily="34" charset="0"/>
                <a:cs typeface="Arial" panose="020B0604020202020204" pitchFamily="34" charset="0"/>
              </a:rPr>
              <a:t>Ask members of the audience who wear glasses or hearing aids to explain how their access to sensory information changes without them? How do they compensate when they are not wearing them? </a:t>
            </a:r>
          </a:p>
          <a:p>
            <a:pPr marL="228600" indent="-228600">
              <a:buFont typeface="Arial" panose="020B0604020202020204" pitchFamily="34" charset="0"/>
              <a:buAutoNum type="arabicPeriod"/>
            </a:pPr>
            <a:r>
              <a:rPr lang="en-GB" dirty="0">
                <a:latin typeface="Arial" panose="020B0604020202020204" pitchFamily="34" charset="0"/>
                <a:cs typeface="Arial" panose="020B0604020202020204" pitchFamily="34" charset="0"/>
              </a:rPr>
              <a:t>You could undertake some vision impairment ‘awareness raising’ activities being aware of your service provision protocol for the use of these. Suitable activities will vary according to the audience, but in an early years setting you might read from a Big Book, showing pictures at a distance; a “feely bag” activity for early years; in a mainstream secondary school you might show some subject specific information on a smartboard and so on; in a special school setting for pupils with complex needs you might show two photos of “staff members” who are in the class today (download something suitable from internet) i.e. adapt to meet the audience.</a:t>
            </a:r>
          </a:p>
          <a:p>
            <a:pPr marL="228600" indent="-228600">
              <a:buFont typeface="Arial" panose="020B0604020202020204" pitchFamily="34" charset="0"/>
              <a:buAutoNum type="arabicPeriod"/>
            </a:pPr>
            <a:r>
              <a:rPr lang="en-GB" dirty="0">
                <a:latin typeface="Arial"/>
                <a:cs typeface="Arial"/>
              </a:rPr>
              <a:t>The use of video showing teaching approaches/skills taught can be very effective to use with a range of audiences: parents/educationalists and SEN caseworkers. </a:t>
            </a:r>
            <a:endParaRPr lang="en-GB" dirty="0">
              <a:latin typeface="Arial" panose="020B0604020202020204" pitchFamily="34" charset="0"/>
              <a:cs typeface="Arial" panose="020B0604020202020204" pitchFamily="34" charset="0"/>
            </a:endParaRPr>
          </a:p>
          <a:p>
            <a:endParaRPr lang="en-GB" dirty="0">
              <a:latin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11</a:t>
            </a:fld>
            <a:endParaRPr lang="en-GB"/>
          </a:p>
        </p:txBody>
      </p:sp>
    </p:spTree>
    <p:extLst>
      <p:ext uri="{BB962C8B-B14F-4D97-AF65-F5344CB8AC3E}">
        <p14:creationId xmlns:p14="http://schemas.microsoft.com/office/powerpoint/2010/main" val="1234436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pPr>
              <a:buFont typeface="Arial" panose="020B0604020202020204" pitchFamily="34" charset="0"/>
            </a:pPr>
            <a:endParaRPr lang="en-GB" b="1" dirty="0">
              <a:latin typeface="Arial" panose="020B0604020202020204" pitchFamily="34" charset="0"/>
              <a:cs typeface="Arial" panose="020B0604020202020204" pitchFamily="34" charset="0"/>
            </a:endParaRPr>
          </a:p>
          <a:p>
            <a:pPr>
              <a:buFont typeface="Arial" panose="020B0604020202020204" pitchFamily="34" charset="0"/>
            </a:pPr>
            <a:r>
              <a:rPr lang="en-GB" dirty="0">
                <a:latin typeface="Arial" panose="020B0604020202020204" pitchFamily="34" charset="0"/>
                <a:cs typeface="Arial" panose="020B0604020202020204" pitchFamily="34" charset="0"/>
              </a:rPr>
              <a:t>This slide and the next provide examples from the CFVI of targeted intervention approaches for this area to reduce barriers to learning. You can</a:t>
            </a:r>
            <a:r>
              <a:rPr lang="en-GB" b="1" dirty="0">
                <a:latin typeface="Arial" panose="020B0604020202020204" pitchFamily="34" charset="0"/>
                <a:cs typeface="Arial" panose="020B0604020202020204" pitchFamily="34" charset="0"/>
              </a:rPr>
              <a:t> </a:t>
            </a:r>
            <a:r>
              <a:rPr lang="en-GB" b="0" dirty="0">
                <a:latin typeface="Arial" panose="020B0604020202020204" pitchFamily="34" charset="0"/>
                <a:cs typeface="Arial" panose="020B0604020202020204" pitchFamily="34" charset="0"/>
              </a:rPr>
              <a:t>either</a:t>
            </a:r>
            <a:r>
              <a:rPr lang="en-GB"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highlight those which you are currently focussing on if you are speaking about a particular child and remove others;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keep all interventions on the slide, but highlight the ones you are focussing upon in a different colour.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cs typeface="Calibri"/>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12</a:t>
            </a:fld>
            <a:endParaRPr lang="en-GB"/>
          </a:p>
        </p:txBody>
      </p:sp>
    </p:spTree>
    <p:extLst>
      <p:ext uri="{BB962C8B-B14F-4D97-AF65-F5344CB8AC3E}">
        <p14:creationId xmlns:p14="http://schemas.microsoft.com/office/powerpoint/2010/main" val="3841942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This slide provides further examples from the CFVI of targeted intervention approaches for this area to reduce barriers to learning. As with the previous slide you can</a:t>
            </a:r>
            <a:r>
              <a:rPr lang="en-GB" b="1" dirty="0">
                <a:latin typeface="Arial" panose="020B0604020202020204" pitchFamily="34" charset="0"/>
                <a:cs typeface="Arial" panose="020B0604020202020204" pitchFamily="34" charset="0"/>
              </a:rPr>
              <a:t> </a:t>
            </a:r>
            <a:r>
              <a:rPr lang="en-GB" b="0" dirty="0">
                <a:latin typeface="Arial" panose="020B0604020202020204" pitchFamily="34" charset="0"/>
                <a:cs typeface="Arial" panose="020B0604020202020204" pitchFamily="34" charset="0"/>
              </a:rPr>
              <a:t>either</a:t>
            </a:r>
            <a:r>
              <a:rPr lang="en-GB"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highlight those which you are currently focussing on if you are speaking about a particular child and remove others.</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keep all interventions on the slide, but highlight the ones you are focussing upon in a different colour. </a:t>
            </a:r>
          </a:p>
          <a:p>
            <a:endParaRPr lang="en-GB" dirty="0">
              <a:latin typeface="Arial" panose="020B0604020202020204" pitchFamily="34" charset="0"/>
              <a:cs typeface="Arial" panose="020B0604020202020204" pitchFamily="34" charset="0"/>
            </a:endParaRPr>
          </a:p>
          <a:p>
            <a:endParaRPr lang="en-GB" b="1" dirty="0"/>
          </a:p>
        </p:txBody>
      </p:sp>
      <p:sp>
        <p:nvSpPr>
          <p:cNvPr id="4" name="Slide Number Placeholder 3"/>
          <p:cNvSpPr>
            <a:spLocks noGrp="1"/>
          </p:cNvSpPr>
          <p:nvPr>
            <p:ph type="sldNum" sz="quarter" idx="5"/>
          </p:nvPr>
        </p:nvSpPr>
        <p:spPr/>
        <p:txBody>
          <a:bodyPr/>
          <a:lstStyle/>
          <a:p>
            <a:fld id="{5FF31439-7C6A-4E4D-B290-0D604FA9395E}" type="slidenum">
              <a:rPr lang="en-GB" smtClean="0"/>
              <a:t>13</a:t>
            </a:fld>
            <a:endParaRPr lang="en-GB"/>
          </a:p>
        </p:txBody>
      </p:sp>
    </p:spTree>
    <p:extLst>
      <p:ext uri="{BB962C8B-B14F-4D97-AF65-F5344CB8AC3E}">
        <p14:creationId xmlns:p14="http://schemas.microsoft.com/office/powerpoint/2010/main" val="3941973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Use this slide to provide a brief overview  in line with the bullet points of what has informed the support of a selected young person if you are using this training resource to discuss a particular young person. If the student has additional needs, these might also be included/outlined.</a:t>
            </a: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Emphasise once again the need for collaborative working. </a:t>
            </a:r>
          </a:p>
          <a:p>
            <a:pPr marL="171450" indent="-171450">
              <a:buFont typeface="Arial" panose="020B0604020202020204" pitchFamily="34" charset="0"/>
              <a:buChar char="•"/>
            </a:pPr>
            <a:endParaRPr lang="en-GB" sz="1200"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i="0" dirty="0">
                <a:latin typeface="Arial" panose="020B0604020202020204" pitchFamily="34" charset="0"/>
                <a:cs typeface="Arial" panose="020B0604020202020204" pitchFamily="34" charset="0"/>
              </a:rPr>
              <a:t>Guidance for speaker</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In providing details of the child’s vision impairment include</a:t>
            </a:r>
            <a:r>
              <a:rPr lang="en-GB" sz="1200" dirty="0">
                <a:effectLst/>
                <a:latin typeface="Arial" panose="020B0604020202020204" pitchFamily="34" charset="0"/>
                <a:cs typeface="Arial" panose="020B0604020202020204" pitchFamily="34" charset="0"/>
              </a:rPr>
              <a:t> </a:t>
            </a:r>
            <a:r>
              <a:rPr lang="en-GB" sz="1200" dirty="0">
                <a:effectLst/>
                <a:latin typeface="Arial" panose="020B0604020202020204" pitchFamily="34" charset="0"/>
                <a:ea typeface="Times New Roman" panose="02020603050405020304" pitchFamily="18" charset="0"/>
                <a:cs typeface="Arial" panose="020B0604020202020204" pitchFamily="34" charset="0"/>
              </a:rPr>
              <a:t>the nature and severity of the condition, if it was from birth or later onset, whether the condition is degenerative, and whether there are other physical or learning needs.</a:t>
            </a:r>
            <a:r>
              <a:rPr lang="en-GB" dirty="0">
                <a:latin typeface="Arial" panose="020B0604020202020204" pitchFamily="34" charset="0"/>
                <a:ea typeface="Times New Roman" panose="02020603050405020304" pitchFamily="18" charset="0"/>
                <a:cs typeface="Arial" panose="020B0604020202020204" pitchFamily="34" charset="0"/>
              </a:rPr>
              <a:t> </a:t>
            </a: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Include some key points about ways in which the child’s vision impairment can influences their access to the curriculum as well as their social interactions.</a:t>
            </a:r>
          </a:p>
          <a:p>
            <a:pPr marL="171450" indent="-171450">
              <a:lnSpc>
                <a:spcPct val="106000"/>
              </a:lnSpc>
              <a:spcAft>
                <a:spcPts val="80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In discussing the interventions that are in place to promote sensory development, try to align these with the terminology used in the CFVI for this area (presented on slides 11 and 12).</a:t>
            </a:r>
          </a:p>
          <a:p>
            <a:pPr marL="171450" indent="-171450">
              <a:lnSpc>
                <a:spcPct val="106000"/>
              </a:lnSpc>
              <a:spcAft>
                <a:spcPts val="80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Include some brief information about who else you are working with to promote sensory development.</a:t>
            </a:r>
          </a:p>
          <a:p>
            <a:pPr>
              <a:lnSpc>
                <a:spcPct val="106000"/>
              </a:lnSpc>
              <a:spcAft>
                <a:spcPts val="800"/>
              </a:spcAft>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800"/>
              </a:spcAft>
            </a:pPr>
            <a:r>
              <a:rPr lang="en-GB" dirty="0">
                <a:latin typeface="Arial" panose="020B0604020202020204" pitchFamily="34" charset="0"/>
                <a:ea typeface="Times New Roman" panose="02020603050405020304" pitchFamily="18" charset="0"/>
                <a:cs typeface="Arial" panose="020B0604020202020204" pitchFamily="34" charset="0"/>
              </a:rPr>
              <a:t>You can illustrate the work you undertake with the chosen pupil with for example:</a:t>
            </a:r>
          </a:p>
          <a:p>
            <a:pPr marL="171450" indent="-171450">
              <a:spcAft>
                <a:spcPts val="800"/>
              </a:spcAft>
              <a:buFont typeface="Arial" panose="020B0604020202020204" pitchFamily="34" charset="0"/>
              <a:buChar char="•"/>
            </a:pPr>
            <a:r>
              <a:rPr lang="en-GB" dirty="0">
                <a:latin typeface="Arial" panose="020B0604020202020204" pitchFamily="34" charset="0"/>
                <a:ea typeface="Times New Roman" panose="02020603050405020304" pitchFamily="18" charset="0"/>
                <a:cs typeface="Arial" panose="020B0604020202020204" pitchFamily="34" charset="0"/>
              </a:rPr>
              <a:t>Video of specialist staff working with them to support sensory development;</a:t>
            </a:r>
          </a:p>
          <a:p>
            <a:pPr marL="171450" indent="-171450">
              <a:spcAft>
                <a:spcPts val="800"/>
              </a:spcAft>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Demonstrating any equipment/toys etc. that are used;</a:t>
            </a:r>
          </a:p>
          <a:p>
            <a:pPr marL="171450" indent="-171450">
              <a:spcAft>
                <a:spcPts val="800"/>
              </a:spcAft>
              <a:buFont typeface="Arial" panose="020B0604020202020204" pitchFamily="34" charset="0"/>
              <a:buChar char="•"/>
            </a:pPr>
            <a:r>
              <a:rPr lang="en-GB" dirty="0">
                <a:latin typeface="Arial" panose="020B0604020202020204" pitchFamily="34" charset="0"/>
                <a:ea typeface="Times New Roman" panose="02020603050405020304" pitchFamily="18" charset="0"/>
                <a:cs typeface="Arial" panose="020B0604020202020204" pitchFamily="34" charset="0"/>
              </a:rPr>
              <a:t>Showing a/some modified curriculum activities and why/how these have been modified.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GB" i="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14</a:t>
            </a:fld>
            <a:endParaRPr lang="en-GB"/>
          </a:p>
        </p:txBody>
      </p:sp>
    </p:spTree>
    <p:extLst>
      <p:ext uri="{BB962C8B-B14F-4D97-AF65-F5344CB8AC3E}">
        <p14:creationId xmlns:p14="http://schemas.microsoft.com/office/powerpoint/2010/main" val="2964015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cs typeface="Arial" panose="020B0604020202020204" pitchFamily="34" charset="0"/>
              </a:rPr>
              <a:t>Run through the key points </a:t>
            </a:r>
          </a:p>
          <a:p>
            <a:pPr marL="342900" lvl="0" indent="-342900" algn="just">
              <a:lnSpc>
                <a:spcPct val="150000"/>
              </a:lnSpc>
              <a:buFont typeface="Symbol" panose="05050102010706020507" pitchFamily="18" charset="2"/>
              <a:buChar char=""/>
            </a:pPr>
            <a:r>
              <a:rPr lang="en-GB" sz="1200" b="0" i="0" dirty="0">
                <a:effectLst/>
                <a:latin typeface="Arial" panose="020B0604020202020204" pitchFamily="34" charset="0"/>
                <a:cs typeface="Arial" panose="020B0604020202020204" pitchFamily="34" charset="0"/>
              </a:rPr>
              <a:t>You may wish to invite the audience to list other key points or take away messages they would like to share for this area. </a:t>
            </a:r>
            <a:endParaRPr lang="en-GB" sz="1200" b="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15</a:t>
            </a:fld>
            <a:endParaRPr lang="en-GB"/>
          </a:p>
        </p:txBody>
      </p:sp>
    </p:spTree>
    <p:extLst>
      <p:ext uri="{BB962C8B-B14F-4D97-AF65-F5344CB8AC3E}">
        <p14:creationId xmlns:p14="http://schemas.microsoft.com/office/powerpoint/2010/main" val="644011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GB" i="0" dirty="0">
                <a:effectLst/>
                <a:latin typeface="Arial" panose="020B0604020202020204" pitchFamily="34" charset="0"/>
                <a:ea typeface="Times New Roman" panose="02020603050405020304" pitchFamily="18" charset="0"/>
                <a:cs typeface="Arial" panose="020B0604020202020204" pitchFamily="34" charset="0"/>
              </a:rPr>
              <a:t>Use this as an opportunity to showcase the hub plus resources you think will have relevance to the audience.</a:t>
            </a:r>
            <a:r>
              <a:rPr lang="en-GB" dirty="0">
                <a:latin typeface="Arial" panose="020B0604020202020204" pitchFamily="34" charset="0"/>
                <a:ea typeface="Times New Roman" panose="02020603050405020304" pitchFamily="18" charset="0"/>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If you have access to the internet, you may want to show the </a:t>
            </a:r>
            <a:r>
              <a:rPr lang="en-GB" i="0" dirty="0" err="1">
                <a:effectLst/>
                <a:latin typeface="Arial" panose="020B0604020202020204" pitchFamily="34" charset="0"/>
                <a:ea typeface="Times New Roman" panose="02020603050405020304" pitchFamily="18" charset="0"/>
                <a:cs typeface="Arial" panose="020B0604020202020204" pitchFamily="34" charset="0"/>
              </a:rPr>
              <a:t>Bookshare</a:t>
            </a:r>
            <a:r>
              <a:rPr lang="en-GB" i="0" dirty="0">
                <a:effectLst/>
                <a:latin typeface="Arial" panose="020B0604020202020204" pitchFamily="34" charset="0"/>
                <a:ea typeface="Times New Roman" panose="02020603050405020304" pitchFamily="18" charset="0"/>
                <a:cs typeface="Arial" panose="020B0604020202020204" pitchFamily="34" charset="0"/>
              </a:rPr>
              <a:t> Hub and outline a few relevant resources that are listed there.</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i="0" dirty="0">
                <a:effectLst/>
                <a:latin typeface="Arial" panose="020B0604020202020204" pitchFamily="34" charset="0"/>
                <a:ea typeface="Times New Roman" panose="02020603050405020304" pitchFamily="18" charset="0"/>
                <a:cs typeface="Arial" panose="020B0604020202020204" pitchFamily="34" charset="0"/>
              </a:rPr>
              <a:t>Guidance for </a:t>
            </a:r>
            <a:r>
              <a:rPr lang="en-GB" b="1" dirty="0">
                <a:latin typeface="Arial" panose="020B0604020202020204" pitchFamily="34" charset="0"/>
                <a:ea typeface="Times New Roman" panose="02020603050405020304" pitchFamily="18" charset="0"/>
                <a:cs typeface="Arial" panose="020B0604020202020204" pitchFamily="34" charset="0"/>
              </a:rPr>
              <a:t>speaker</a:t>
            </a: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dirty="0">
                <a:effectLst/>
                <a:latin typeface="Arial" panose="020B0604020202020204" pitchFamily="34" charset="0"/>
                <a:ea typeface="Times New Roman" panose="02020603050405020304" pitchFamily="18" charset="0"/>
                <a:cs typeface="Arial" panose="020B0604020202020204" pitchFamily="34" charset="0"/>
              </a:rPr>
              <a:t>The current link to the CFVI </a:t>
            </a:r>
            <a:r>
              <a:rPr lang="en-GB" dirty="0" err="1">
                <a:effectLst/>
                <a:latin typeface="Arial" panose="020B0604020202020204" pitchFamily="34" charset="0"/>
                <a:ea typeface="Times New Roman" panose="02020603050405020304" pitchFamily="18" charset="0"/>
                <a:cs typeface="Arial" panose="020B0604020202020204" pitchFamily="34" charset="0"/>
              </a:rPr>
              <a:t>Bookshare</a:t>
            </a:r>
            <a:r>
              <a:rPr lang="en-GB" dirty="0">
                <a:effectLst/>
                <a:latin typeface="Arial" panose="020B0604020202020204" pitchFamily="34" charset="0"/>
                <a:ea typeface="Times New Roman" panose="02020603050405020304" pitchFamily="18" charset="0"/>
                <a:cs typeface="Arial" panose="020B0604020202020204" pitchFamily="34" charset="0"/>
              </a:rPr>
              <a:t> hub</a:t>
            </a:r>
            <a:r>
              <a:rPr lang="en-GB" dirty="0">
                <a:latin typeface="Arial" panose="020B0604020202020204" pitchFamily="34" charset="0"/>
                <a:ea typeface="Times New Roman" panose="02020603050405020304" pitchFamily="18" charset="0"/>
                <a:cs typeface="Arial" panose="020B0604020202020204" pitchFamily="34" charset="0"/>
              </a:rPr>
              <a:t> </a:t>
            </a:r>
            <a:r>
              <a:rPr lang="en-GB" dirty="0">
                <a:effectLst/>
                <a:latin typeface="Arial" panose="020B0604020202020204" pitchFamily="34" charset="0"/>
                <a:ea typeface="Times New Roman" panose="02020603050405020304" pitchFamily="18" charset="0"/>
                <a:cs typeface="Arial" panose="020B0604020202020204" pitchFamily="34" charset="0"/>
              </a:rPr>
              <a:t> may change over time so do check the link when planning the session.</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49A7D2C-267A-4B93-B0C3-633C8296990C}" type="slidenum">
              <a:rPr lang="en-GB" smtClean="0"/>
              <a:t>16</a:t>
            </a:fld>
            <a:endParaRPr lang="en-GB"/>
          </a:p>
        </p:txBody>
      </p:sp>
    </p:spTree>
    <p:extLst>
      <p:ext uri="{BB962C8B-B14F-4D97-AF65-F5344CB8AC3E}">
        <p14:creationId xmlns:p14="http://schemas.microsoft.com/office/powerpoint/2010/main" val="2645418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FF31439-7C6A-4E4D-B290-0D604FA9395E}" type="slidenum">
              <a:rPr lang="en-GB" smtClean="0"/>
              <a:t>17</a:t>
            </a:fld>
            <a:endParaRPr lang="en-GB"/>
          </a:p>
        </p:txBody>
      </p:sp>
    </p:spTree>
    <p:extLst>
      <p:ext uri="{BB962C8B-B14F-4D97-AF65-F5344CB8AC3E}">
        <p14:creationId xmlns:p14="http://schemas.microsoft.com/office/powerpoint/2010/main" val="1832069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400550"/>
            <a:ext cx="5486400" cy="4594594"/>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805"/>
              </a:spcBef>
              <a:spcAft>
                <a:spcPts val="0"/>
              </a:spcAft>
              <a:buSzPts val="1400"/>
              <a:buNone/>
            </a:pPr>
            <a:r>
              <a:rPr lang="en-GB" b="1" dirty="0">
                <a:solidFill>
                  <a:srgbClr val="000000"/>
                </a:solidFill>
                <a:latin typeface="Arial" panose="020B0604020202020204" pitchFamily="34" charset="0"/>
                <a:ea typeface="Arial"/>
                <a:cs typeface="Arial" panose="020B0604020202020204" pitchFamily="34" charset="0"/>
                <a:sym typeface="Arial"/>
              </a:rPr>
              <a:t>Speaker notes</a:t>
            </a:r>
          </a:p>
          <a:p>
            <a:pPr marL="457200" lvl="0" indent="-228600" algn="l" rtl="0">
              <a:lnSpc>
                <a:spcPct val="100000"/>
              </a:lnSpc>
              <a:spcBef>
                <a:spcPts val="805"/>
              </a:spcBef>
              <a:spcAft>
                <a:spcPts val="0"/>
              </a:spcAft>
              <a:buSzPts val="1400"/>
              <a:buNone/>
            </a:pPr>
            <a:endParaRPr lang="en-GB" b="1" dirty="0">
              <a:solidFill>
                <a:srgbClr val="000000"/>
              </a:solidFill>
              <a:latin typeface="Arial" panose="020B0604020202020204" pitchFamily="34" charset="0"/>
              <a:ea typeface="Arial"/>
              <a:cs typeface="Arial" panose="020B0604020202020204" pitchFamily="34" charset="0"/>
              <a:sym typeface="Arial"/>
            </a:endParaRPr>
          </a:p>
          <a:p>
            <a:pPr marL="457200" indent="-228600">
              <a:spcBef>
                <a:spcPts val="805"/>
              </a:spcBef>
              <a:buSzPts val="1400"/>
              <a:buFont typeface="Arial" panose="020B0604020202020204" pitchFamily="34" charset="0"/>
              <a:buChar char="•"/>
            </a:pPr>
            <a:r>
              <a:rPr lang="en-GB" b="0" dirty="0">
                <a:solidFill>
                  <a:srgbClr val="000000"/>
                </a:solidFill>
                <a:latin typeface="Arial" panose="020B0604020202020204" pitchFamily="34" charset="0"/>
                <a:ea typeface="Arial"/>
                <a:cs typeface="Arial" panose="020B0604020202020204" pitchFamily="34" charset="0"/>
                <a:sym typeface="Arial"/>
              </a:rPr>
              <a:t>There are 4 partner organisations involved in the </a:t>
            </a:r>
            <a:r>
              <a:rPr lang="en-GB" dirty="0">
                <a:solidFill>
                  <a:srgbClr val="000000"/>
                </a:solidFill>
                <a:latin typeface="Arial" panose="020B0604020202020204" pitchFamily="34" charset="0"/>
                <a:ea typeface="Arial"/>
                <a:cs typeface="Arial" panose="020B0604020202020204" pitchFamily="34" charset="0"/>
                <a:sym typeface="Arial"/>
              </a:rPr>
              <a:t>CFVI project (refer to the logos at the bottom of the slide). </a:t>
            </a:r>
          </a:p>
          <a:p>
            <a:pPr marL="228600">
              <a:spcBef>
                <a:spcPts val="805"/>
              </a:spcBef>
              <a:buSzPts val="1400"/>
            </a:pPr>
            <a:endParaRPr lang="en-GB" dirty="0">
              <a:solidFill>
                <a:srgbClr val="000000"/>
              </a:solidFill>
              <a:latin typeface="Arial" panose="020B0604020202020204" pitchFamily="34" charset="0"/>
              <a:ea typeface="Arial"/>
              <a:cs typeface="Arial" panose="020B0604020202020204" pitchFamily="34" charset="0"/>
            </a:endParaRPr>
          </a:p>
          <a:p>
            <a:pPr marL="457200" lvl="0" indent="-228600" algn="l" rtl="0">
              <a:lnSpc>
                <a:spcPct val="100000"/>
              </a:lnSpc>
              <a:spcBef>
                <a:spcPts val="805"/>
              </a:spcBef>
              <a:spcAft>
                <a:spcPts val="0"/>
              </a:spcAft>
              <a:buSzPts val="1400"/>
              <a:buFont typeface="Arial" panose="020B0604020202020204" pitchFamily="34" charset="0"/>
              <a:buChar char="•"/>
            </a:pPr>
            <a:r>
              <a:rPr lang="en-GB" b="1" dirty="0">
                <a:solidFill>
                  <a:srgbClr val="000000"/>
                </a:solidFill>
                <a:latin typeface="Arial" panose="020B0604020202020204" pitchFamily="34" charset="0"/>
                <a:ea typeface="Arial"/>
                <a:cs typeface="Arial" panose="020B0604020202020204" pitchFamily="34" charset="0"/>
                <a:sym typeface="Arial"/>
              </a:rPr>
              <a:t>Optional background: (see also p.34 of CFVI)</a:t>
            </a:r>
            <a:endParaRPr lang="en-GB" b="1" dirty="0">
              <a:solidFill>
                <a:srgbClr val="000000"/>
              </a:solidFill>
              <a:latin typeface="Arial" panose="020B0604020202020204" pitchFamily="34" charset="0"/>
              <a:ea typeface="Arial"/>
              <a:cs typeface="Arial" panose="020B0604020202020204" pitchFamily="34" charset="0"/>
            </a:endParaRPr>
          </a:p>
          <a:p>
            <a:pPr marL="457200" lvl="0" indent="-228600" algn="l" rtl="0">
              <a:lnSpc>
                <a:spcPct val="100000"/>
              </a:lnSpc>
              <a:spcBef>
                <a:spcPts val="805"/>
              </a:spcBef>
              <a:spcAft>
                <a:spcPts val="0"/>
              </a:spcAft>
              <a:buSzPts val="1400"/>
              <a:buNone/>
            </a:pPr>
            <a:endParaRPr lang="en-GB" b="1" dirty="0">
              <a:solidFill>
                <a:srgbClr val="000000"/>
              </a:solidFill>
              <a:latin typeface="Arial" panose="020B0604020202020204" pitchFamily="34" charset="0"/>
              <a:ea typeface="Arial"/>
              <a:cs typeface="Arial" panose="020B0604020202020204" pitchFamily="34" charset="0"/>
              <a:sym typeface="Arial"/>
            </a:endParaRPr>
          </a:p>
          <a:p>
            <a:pPr marL="400050" indent="-171450">
              <a:spcBef>
                <a:spcPts val="805"/>
              </a:spcBef>
              <a:buSzPts val="1400"/>
              <a:buFont typeface="Arial"/>
              <a:buChar char="•"/>
            </a:pPr>
            <a:r>
              <a:rPr lang="en-GB" dirty="0">
                <a:solidFill>
                  <a:srgbClr val="000000"/>
                </a:solidFill>
                <a:latin typeface="Arial" panose="020B0604020202020204" pitchFamily="34" charset="0"/>
                <a:ea typeface="Arial"/>
                <a:cs typeface="Arial" panose="020B0604020202020204" pitchFamily="34" charset="0"/>
                <a:sym typeface="Arial"/>
              </a:rPr>
              <a:t>The project was funded by the Royal National Institute of Blind People [RNIB]. </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Vision Impairment Centre of Teaching and Research – VICTAR – consulted with professionals working in the field, parents and children and young people to inform the writing of the CFVI; they are also involved in the evaluation of the CFVI in practice. </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Professional Association for Vision Impairment Workforce – VIEW – was involved in working to secure resources for the resource hub and in devising this training.</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latin typeface="Arial" panose="020B0604020202020204" pitchFamily="34" charset="0"/>
                <a:cs typeface="Arial" panose="020B0604020202020204" pitchFamily="34" charset="0"/>
              </a:rPr>
              <a:t>Thomas Pocklington Trust (TPT), is a national charity which supports blind and partially sighted people with a focus on Education, Employment and Engagement, providing guidance and advice. In Phase 2 of the project TPT will be working on influencing educational policy. </a:t>
            </a:r>
            <a:endParaRPr lang="en-GB" dirty="0">
              <a:solidFill>
                <a:srgbClr val="000000"/>
              </a:solidFill>
              <a:latin typeface="Arial" panose="020B0604020202020204" pitchFamily="34" charset="0"/>
              <a:ea typeface="Arial"/>
              <a:cs typeface="Arial" panose="020B0604020202020204" pitchFamily="34" charset="0"/>
              <a:sym typeface="Arial"/>
            </a:endParaRPr>
          </a:p>
          <a:p>
            <a:pPr marL="400050" indent="-171450">
              <a:spcBef>
                <a:spcPts val="805"/>
              </a:spcBef>
              <a:buSzPts val="1400"/>
              <a:buFont typeface="Arial" panose="020B0604020202020204" pitchFamily="34" charset="0"/>
              <a:buChar char="•"/>
            </a:pPr>
            <a:r>
              <a:rPr lang="en-GB" b="0" dirty="0">
                <a:solidFill>
                  <a:srgbClr val="000000"/>
                </a:solidFill>
                <a:latin typeface="Arial" panose="020B0604020202020204" pitchFamily="34" charset="0"/>
                <a:ea typeface="Arial"/>
                <a:cs typeface="Arial" panose="020B0604020202020204" pitchFamily="34" charset="0"/>
                <a:sym typeface="Arial"/>
              </a:rPr>
              <a:t>Different aspects of the project are led by different project partners. The production of the training/CPD materials was led by VIEW </a:t>
            </a:r>
            <a:r>
              <a:rPr lang="en-GB" b="0" dirty="0">
                <a:solidFill>
                  <a:srgbClr val="404040"/>
                </a:solidFill>
                <a:latin typeface="Arial" panose="020B0604020202020204" pitchFamily="34" charset="0"/>
                <a:ea typeface="Arial"/>
                <a:cs typeface="Arial" panose="020B0604020202020204" pitchFamily="34" charset="0"/>
                <a:sym typeface="Arial"/>
              </a:rPr>
              <a:t>in association with a consultation group of key stakeholders who work in the field of VI Education.</a:t>
            </a:r>
            <a:r>
              <a:rPr lang="en-GB" dirty="0">
                <a:solidFill>
                  <a:srgbClr val="404040"/>
                </a:solidFill>
                <a:latin typeface="Arial" panose="020B0604020202020204" pitchFamily="34" charset="0"/>
                <a:ea typeface="Arial"/>
                <a:cs typeface="Arial" panose="020B0604020202020204" pitchFamily="34" charset="0"/>
                <a:sym typeface="Arial"/>
              </a:rPr>
              <a:t> </a:t>
            </a:r>
            <a:endParaRPr dirty="0">
              <a:latin typeface="Arial" panose="020B0604020202020204" pitchFamily="34" charset="0"/>
              <a:cs typeface="Arial" panose="020B0604020202020204" pitchFamily="34" charset="0"/>
            </a:endParaRPr>
          </a:p>
        </p:txBody>
      </p:sp>
      <p:sp>
        <p:nvSpPr>
          <p:cNvPr id="63" name="Google Shape;6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a:p>
        </p:txBody>
      </p:sp>
    </p:spTree>
    <p:extLst>
      <p:ext uri="{BB962C8B-B14F-4D97-AF65-F5344CB8AC3E}">
        <p14:creationId xmlns:p14="http://schemas.microsoft.com/office/powerpoint/2010/main" val="61120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Font typeface="Noto Sans"/>
              <a:buNone/>
            </a:pPr>
            <a:r>
              <a:rPr lang="en-GB" b="1" dirty="0">
                <a:latin typeface="Arial" panose="020B0604020202020204" pitchFamily="34" charset="0"/>
                <a:ea typeface="Arial"/>
                <a:cs typeface="Arial" panose="020B0604020202020204" pitchFamily="34" charset="0"/>
                <a:sym typeface="Arial"/>
              </a:rPr>
              <a:t>Speaker notes</a:t>
            </a:r>
          </a:p>
          <a:p>
            <a:pPr marL="0" lvl="0" indent="0" algn="l" rtl="0">
              <a:lnSpc>
                <a:spcPct val="100000"/>
              </a:lnSpc>
              <a:spcBef>
                <a:spcPts val="0"/>
              </a:spcBef>
              <a:spcAft>
                <a:spcPts val="0"/>
              </a:spcAft>
              <a:buSzPts val="1400"/>
              <a:buFont typeface="Noto Sans"/>
              <a:buNone/>
            </a:pPr>
            <a:endParaRPr lang="en-GB" dirty="0">
              <a:latin typeface="Arial" panose="020B0604020202020204" pitchFamily="34" charset="0"/>
              <a:ea typeface="Arial"/>
              <a:cs typeface="Arial" panose="020B0604020202020204" pitchFamily="34" charset="0"/>
              <a:sym typeface="Arial"/>
            </a:endParaRPr>
          </a:p>
          <a:p>
            <a:pPr marL="285750" indent="-285750">
              <a:buSzPts val="1400"/>
              <a:buFont typeface="Arial,Sans-Serif" panose="020B0604020202020204" pitchFamily="34" charset="0"/>
              <a:buChar char="•"/>
              <a:defRPr/>
            </a:pPr>
            <a:r>
              <a:rPr lang="en-GB" dirty="0">
                <a:latin typeface="Arial" panose="020B0604020202020204" pitchFamily="34" charset="0"/>
                <a:cs typeface="Arial" panose="020B0604020202020204" pitchFamily="34" charset="0"/>
              </a:rPr>
              <a:t>This slide provides an overview of the 11 areas of the CFVI and highlights Area 2. These areas were identified through the CFVI research project as being of particular importance in </a:t>
            </a:r>
            <a:r>
              <a:rPr lang="en-US" dirty="0">
                <a:latin typeface="Arial" panose="020B0604020202020204" pitchFamily="34" charset="0"/>
                <a:cs typeface="Arial" panose="020B0604020202020204" pitchFamily="34" charset="0"/>
              </a:rPr>
              <a:t>supporting children and young people with vision impairment access an appropriate and equitable education.</a:t>
            </a:r>
            <a:endParaRPr lang="en-US" dirty="0">
              <a:latin typeface="Arial" panose="020B0604020202020204" pitchFamily="34" charset="0"/>
              <a:ea typeface="Calibri"/>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It is important to note that the areas interrelate and there will be overlap in the intervention approaches that are drawn upon. </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We also need to acknowledge that not all children and young people with a vision impairment will require intervention approaches in each of the 11 areas, and that work in Area 1 is key: working to provide inclusive environments for those with a VI. </a:t>
            </a:r>
          </a:p>
          <a:p>
            <a:pPr marL="285750" indent="-285750">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Intervention seeks to facilitate ‘learning to access’ and ‘access to learning.’ </a:t>
            </a:r>
            <a:endParaRPr lang="en-GB"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Arial" panose="020B0604020202020204" pitchFamily="34" charset="0"/>
              <a:buNone/>
            </a:pPr>
            <a:endParaRPr lang="en-GB"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b="1" dirty="0">
                <a:latin typeface="Arial" panose="020B0604020202020204" pitchFamily="34" charset="0"/>
                <a:ea typeface="Arial"/>
                <a:cs typeface="Arial" panose="020B0604020202020204" pitchFamily="34" charset="0"/>
                <a:sym typeface="Arial"/>
              </a:rPr>
              <a:t>Guidance for speaker</a:t>
            </a:r>
            <a:endParaRPr lang="en-GB" b="1"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Arial" panose="020B0604020202020204" pitchFamily="34" charset="0"/>
              <a:buNone/>
            </a:pPr>
            <a:endParaRPr lang="en-GB" b="1"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sz="1200" dirty="0">
                <a:latin typeface="Arial" panose="020B0604020202020204" pitchFamily="34" charset="0"/>
                <a:ea typeface="Arial"/>
                <a:cs typeface="Arial" panose="020B0604020202020204" pitchFamily="34" charset="0"/>
                <a:sym typeface="Arial"/>
              </a:rPr>
              <a:t>You may wish to briefly explain the learning to access/access to learning model if appropriate for the session. Further information is presented in the Training Manual and the CFVI but key points to emphasise include:</a:t>
            </a:r>
            <a:endParaRPr lang="en-GB" sz="1200" dirty="0">
              <a:latin typeface="Arial" panose="020B0604020202020204" pitchFamily="34" charset="0"/>
              <a:ea typeface="Arial"/>
              <a:cs typeface="Arial" panose="020B0604020202020204" pitchFamily="34" charset="0"/>
            </a:endParaRPr>
          </a:p>
          <a:p>
            <a:pPr marL="0" lvl="0" indent="0" algn="l" rtl="0">
              <a:lnSpc>
                <a:spcPct val="100000"/>
              </a:lnSpc>
              <a:spcBef>
                <a:spcPts val="0"/>
              </a:spcBef>
              <a:spcAft>
                <a:spcPts val="0"/>
              </a:spcAft>
              <a:buSzPts val="1400"/>
              <a:buFont typeface="Arial" panose="020B0604020202020204" pitchFamily="34" charset="0"/>
              <a:buNone/>
            </a:pPr>
            <a:endParaRPr lang="en-GB" sz="1200" i="1" dirty="0">
              <a:latin typeface="Arial" panose="020B0604020202020204" pitchFamily="34" charset="0"/>
              <a:ea typeface="Arial"/>
              <a:cs typeface="Arial" panose="020B0604020202020204" pitchFamily="34" charset="0"/>
              <a:sym typeface="Arial"/>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The CFVI is underpinned by the ‘Access to learning /Learning to access’ model which provides a conceptual framework for use of the CFVI. </a:t>
            </a:r>
          </a:p>
          <a:p>
            <a:pPr marL="285750" indent="-285750">
              <a:buSzPts val="140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A2L emphasises a learning environment that allows learners with vision impairment to access a shared or “core” curriculum with their sighted peers, and seeks to ensure that educational access is fair and optimised. An example is the use of large print books or bespoke large print materials with modified pictures for a learner with vision impairment.</a:t>
            </a:r>
            <a:r>
              <a:rPr lang="en-GB" dirty="0">
                <a:latin typeface="Arial" panose="020B0604020202020204" pitchFamily="34" charset="0"/>
                <a:ea typeface="Times New Roman" panose="02020603050405020304" pitchFamily="18" charset="0"/>
                <a:cs typeface="Arial" panose="020B0604020202020204" pitchFamily="34" charset="0"/>
              </a:rPr>
              <a:t> </a:t>
            </a: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L2A</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dirty="0">
                <a:effectLst/>
                <a:latin typeface="Arial" panose="020B0604020202020204" pitchFamily="34" charset="0"/>
                <a:ea typeface="Times New Roman" panose="02020603050405020304" pitchFamily="18" charset="0"/>
                <a:cs typeface="Arial" panose="020B0604020202020204" pitchFamily="34" charset="0"/>
              </a:rPr>
              <a:t> recognises that there is a need to teach an additional or specialist curriculum to promote learner independence and facilitate social inclusion and personal agency. It includes specialist interventions. Examples include orientation and mobility training (Area5 of CFVI) and technology (Area 8 of CFVI)</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dirty="0">
                <a:effectLst/>
                <a:latin typeface="Arial" panose="020B0604020202020204" pitchFamily="34" charset="0"/>
                <a:ea typeface="Times New Roman" panose="02020603050405020304" pitchFamily="18" charset="0"/>
                <a:cs typeface="Arial" panose="020B0604020202020204" pitchFamily="34" charset="0"/>
              </a:rPr>
              <a:t> [when presenting these example can be customised as appropriate]</a:t>
            </a:r>
          </a:p>
          <a:p>
            <a:pPr marL="285750" indent="-285750">
              <a:buSzPts val="140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You can highlight that the model recognises there is a balance between these broad approaches and a progression over time so as to ensure that to whatever extent is possible, the emphasis shifts from support being provided directly to the child/young person (A2L) to them acquiring the particular skills so that they can act and learn more independently (L2A).</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r>
              <a:rPr lang="en-GB" sz="1200" dirty="0">
                <a:effectLst/>
                <a:latin typeface="Arial" panose="020B0604020202020204" pitchFamily="34" charset="0"/>
                <a:ea typeface="Times New Roman" panose="02020603050405020304" pitchFamily="18" charset="0"/>
                <a:cs typeface="Arial" panose="020B0604020202020204" pitchFamily="34" charset="0"/>
              </a:rPr>
              <a:t> </a:t>
            </a:r>
          </a:p>
          <a:p>
            <a:pPr marL="0" marR="0" lvl="0" indent="0" rtl="0">
              <a:lnSpc>
                <a:spcPct val="100000"/>
              </a:lnSpc>
              <a:spcBef>
                <a:spcPts val="0"/>
              </a:spcBef>
              <a:spcAft>
                <a:spcPts val="0"/>
              </a:spcAft>
              <a:buClr>
                <a:srgbClr val="000000"/>
              </a:buClr>
              <a:buSzPts val="1400"/>
              <a:buFont typeface="Arial"/>
              <a:buNone/>
            </a:pPr>
            <a:r>
              <a:rPr lang="en-GB" sz="1200" b="1" u="none" strike="noStrike" cap="none" dirty="0">
                <a:solidFill>
                  <a:schemeClr val="dk1"/>
                </a:solidFill>
                <a:latin typeface="Arial" panose="020B0604020202020204" pitchFamily="34" charset="0"/>
                <a:ea typeface="Arial"/>
                <a:cs typeface="Arial" panose="020B0604020202020204" pitchFamily="34" charset="0"/>
                <a:sym typeface="Arial"/>
              </a:rPr>
              <a:t>Key Principles:</a:t>
            </a:r>
            <a:endParaRPr lang="en-GB" sz="1200" b="1" dirty="0">
              <a:latin typeface="Arial" panose="020B0604020202020204" pitchFamily="34" charset="0"/>
              <a:cs typeface="Arial" panose="020B0604020202020204" pitchFamily="34" charset="0"/>
            </a:endParaRPr>
          </a:p>
          <a:p>
            <a:pPr marL="0" marR="0" lvl="0" indent="0" algn="ctr" rtl="0">
              <a:lnSpc>
                <a:spcPct val="100000"/>
              </a:lnSpc>
              <a:spcBef>
                <a:spcPts val="0"/>
              </a:spcBef>
              <a:spcAft>
                <a:spcPts val="0"/>
              </a:spcAft>
              <a:buClr>
                <a:srgbClr val="000000"/>
              </a:buClr>
              <a:buSzPts val="1400"/>
              <a:buFont typeface="Arial"/>
              <a:buNone/>
            </a:pPr>
            <a:r>
              <a:rPr lang="en-GB" sz="1200" i="1" u="none" strike="noStrike" cap="none" dirty="0">
                <a:solidFill>
                  <a:schemeClr val="dk1"/>
                </a:solidFill>
                <a:latin typeface="Arial" panose="020B0604020202020204" pitchFamily="34" charset="0"/>
                <a:ea typeface="Arial"/>
                <a:cs typeface="Arial" panose="020B0604020202020204" pitchFamily="34" charset="0"/>
                <a:sym typeface="Arial"/>
              </a:rPr>
              <a:t> </a:t>
            </a:r>
            <a:endParaRPr lang="en-GB" sz="1200" i="1" dirty="0">
              <a:latin typeface="Arial" panose="020B0604020202020204" pitchFamily="34" charset="0"/>
              <a:cs typeface="Arial" panose="020B0604020202020204" pitchFamily="34" charset="0"/>
            </a:endParaRPr>
          </a:p>
          <a:p>
            <a:pPr marL="285750" marR="0" lvl="0" indent="-285750" rtl="0">
              <a:lnSpc>
                <a:spcPct val="100000"/>
              </a:lnSpc>
              <a:spcBef>
                <a:spcPts val="0"/>
              </a:spcBef>
              <a:spcAft>
                <a:spcPts val="0"/>
              </a:spcAft>
              <a:buClr>
                <a:srgbClr val="000000"/>
              </a:buClr>
              <a:buSzPts val="1400"/>
              <a:buFont typeface="Arial"/>
              <a:buChar char="•"/>
            </a:pPr>
            <a:r>
              <a:rPr lang="en-GB" sz="1200" u="none" strike="noStrike" cap="none" dirty="0">
                <a:solidFill>
                  <a:schemeClr val="dk1"/>
                </a:solidFill>
                <a:latin typeface="Arial" panose="020B0604020202020204" pitchFamily="34" charset="0"/>
                <a:ea typeface="Arial"/>
                <a:cs typeface="Arial" panose="020B0604020202020204" pitchFamily="34" charset="0"/>
                <a:sym typeface="Arial"/>
              </a:rPr>
              <a:t>Equitable access to education</a:t>
            </a:r>
            <a:endParaRPr lang="en-GB" sz="1200" dirty="0">
              <a:latin typeface="Arial" panose="020B0604020202020204" pitchFamily="34" charset="0"/>
              <a:cs typeface="Arial" panose="020B0604020202020204" pitchFamily="34" charset="0"/>
            </a:endParaRPr>
          </a:p>
          <a:p>
            <a:pPr marL="285750" marR="0" lvl="0" indent="-285750" rtl="0">
              <a:lnSpc>
                <a:spcPct val="100000"/>
              </a:lnSpc>
              <a:spcBef>
                <a:spcPts val="0"/>
              </a:spcBef>
              <a:spcAft>
                <a:spcPts val="0"/>
              </a:spcAft>
              <a:buClr>
                <a:srgbClr val="000000"/>
              </a:buClr>
              <a:buSzPts val="1400"/>
              <a:buFont typeface="Arial"/>
              <a:buChar char="•"/>
            </a:pPr>
            <a:r>
              <a:rPr lang="en-GB" sz="1200" u="none" strike="noStrike" cap="none" dirty="0">
                <a:solidFill>
                  <a:schemeClr val="dk1"/>
                </a:solidFill>
                <a:latin typeface="Arial" panose="020B0604020202020204" pitchFamily="34" charset="0"/>
                <a:ea typeface="Arial"/>
                <a:cs typeface="Arial" panose="020B0604020202020204" pitchFamily="34" charset="0"/>
                <a:sym typeface="Arial"/>
              </a:rPr>
              <a:t>Developing personal agency</a:t>
            </a:r>
            <a:r>
              <a:rPr lang="en-GB" dirty="0">
                <a:solidFill>
                  <a:schemeClr val="dk1"/>
                </a:solidFill>
                <a:latin typeface="Arial" panose="020B0604020202020204" pitchFamily="34" charset="0"/>
                <a:ea typeface="Arial"/>
                <a:cs typeface="Arial" panose="020B0604020202020204" pitchFamily="34" charset="0"/>
                <a:sym typeface="Arial"/>
              </a:rPr>
              <a:t>.</a:t>
            </a:r>
            <a:endParaRPr lang="en-GB" sz="1200" dirty="0">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None/>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3</a:t>
            </a:fld>
            <a:endParaRPr lang="en-GB"/>
          </a:p>
        </p:txBody>
      </p:sp>
    </p:spTree>
    <p:extLst>
      <p:ext uri="{BB962C8B-B14F-4D97-AF65-F5344CB8AC3E}">
        <p14:creationId xmlns:p14="http://schemas.microsoft.com/office/powerpoint/2010/main" val="1199067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lvl="0" indent="-228600" algn="just" rtl="0">
              <a:lnSpc>
                <a:spcPct val="100000"/>
              </a:lnSpc>
              <a:spcBef>
                <a:spcPts val="0"/>
              </a:spcBef>
              <a:spcAft>
                <a:spcPts val="0"/>
              </a:spcAft>
              <a:buSzPts val="1400"/>
              <a:buNone/>
            </a:pPr>
            <a:r>
              <a:rPr lang="en-GB" b="1" dirty="0">
                <a:latin typeface="Arial" panose="020B0604020202020204" pitchFamily="34" charset="0"/>
                <a:ea typeface="Arial"/>
                <a:cs typeface="Arial" panose="020B0604020202020204" pitchFamily="34" charset="0"/>
                <a:sym typeface="Arial"/>
              </a:rPr>
              <a:t>Speaker notes</a:t>
            </a:r>
            <a:endParaRPr lang="en-GB" dirty="0">
              <a:latin typeface="Arial" panose="020B0604020202020204" pitchFamily="34" charset="0"/>
              <a:ea typeface="Arial"/>
              <a:cs typeface="Arial" panose="020B0604020202020204" pitchFamily="34" charset="0"/>
            </a:endParaRPr>
          </a:p>
          <a:p>
            <a:pPr marL="457200" lvl="0" indent="-228600" algn="just" rtl="0">
              <a:lnSpc>
                <a:spcPct val="100000"/>
              </a:lnSpc>
              <a:spcBef>
                <a:spcPts val="0"/>
              </a:spcBef>
              <a:spcAft>
                <a:spcPts val="0"/>
              </a:spcAft>
              <a:buSzPts val="1400"/>
              <a:buNone/>
            </a:pPr>
            <a:endParaRPr lang="en-GB" dirty="0">
              <a:latin typeface="Arial" panose="020B0604020202020204" pitchFamily="34" charset="0"/>
              <a:ea typeface="Arial"/>
              <a:cs typeface="Arial" panose="020B0604020202020204" pitchFamily="34" charset="0"/>
              <a:sym typeface="Arial"/>
            </a:endParaRPr>
          </a:p>
          <a:p>
            <a:pPr marL="457200" lvl="0" indent="-22860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Run through the core training objectives on this slide. </a:t>
            </a:r>
          </a:p>
          <a:p>
            <a:pPr marL="457200" lvl="0" indent="-22860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You should also mention collaborative working and should stress the importance of involving the child/young person to whatever extent is possible, members of the family as well as the other key stakeholders who might be engaged.</a:t>
            </a:r>
          </a:p>
          <a:p>
            <a:pPr marL="457200" lvl="0" indent="-22860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If you are then moving on from these slides to</a:t>
            </a:r>
            <a:r>
              <a:rPr lang="en-GB" dirty="0">
                <a:latin typeface="Arial" panose="020B0604020202020204" pitchFamily="34" charset="0"/>
                <a:ea typeface="+mn-ea"/>
                <a:cs typeface="Arial" panose="020B0604020202020204" pitchFamily="34" charset="0"/>
                <a:sym typeface="Arial"/>
              </a:rPr>
              <a:t> </a:t>
            </a:r>
            <a:r>
              <a:rPr lang="en-GB" dirty="0">
                <a:latin typeface="Arial" panose="020B0604020202020204" pitchFamily="34" charset="0"/>
                <a:ea typeface="Arial"/>
                <a:cs typeface="Arial" panose="020B0604020202020204" pitchFamily="34" charset="0"/>
                <a:sym typeface="Arial"/>
              </a:rPr>
              <a:t>customised training, you can briefly</a:t>
            </a:r>
            <a:r>
              <a:rPr lang="en-GB" dirty="0">
                <a:latin typeface="Arial" panose="020B0604020202020204" pitchFamily="34" charset="0"/>
                <a:ea typeface="+mn-ea"/>
                <a:cs typeface="Arial" panose="020B0604020202020204" pitchFamily="34" charset="0"/>
                <a:sym typeface="Arial"/>
              </a:rPr>
              <a:t> </a:t>
            </a:r>
            <a:r>
              <a:rPr lang="en-GB" dirty="0">
                <a:latin typeface="Arial" panose="020B0604020202020204" pitchFamily="34" charset="0"/>
                <a:ea typeface="Arial"/>
                <a:cs typeface="Arial" panose="020B0604020202020204" pitchFamily="34" charset="0"/>
                <a:sym typeface="Arial"/>
              </a:rPr>
              <a:t>outline the training objectives for this later part of your session too. </a:t>
            </a:r>
          </a:p>
          <a:p>
            <a:pPr marL="457200" lvl="0" indent="-228600" algn="just" rtl="0">
              <a:lnSpc>
                <a:spcPct val="100000"/>
              </a:lnSpc>
              <a:spcBef>
                <a:spcPts val="0"/>
              </a:spcBef>
              <a:spcAft>
                <a:spcPts val="0"/>
              </a:spcAft>
              <a:buSzPts val="1400"/>
              <a:buNone/>
            </a:pPr>
            <a:endParaRPr lang="en-GB" dirty="0">
              <a:latin typeface="Arial" panose="020B0604020202020204" pitchFamily="34" charset="0"/>
              <a:ea typeface="Arial"/>
              <a:cs typeface="Arial" panose="020B0604020202020204" pitchFamily="34" charset="0"/>
              <a:sym typeface="Arial"/>
            </a:endParaRPr>
          </a:p>
          <a:p>
            <a:pPr marL="457200" lvl="0" indent="-228600" algn="just" rtl="0">
              <a:lnSpc>
                <a:spcPct val="100000"/>
              </a:lnSpc>
              <a:spcBef>
                <a:spcPts val="0"/>
              </a:spcBef>
              <a:spcAft>
                <a:spcPts val="0"/>
              </a:spcAft>
              <a:buSzPts val="1400"/>
              <a:buNone/>
            </a:pPr>
            <a:r>
              <a:rPr lang="en-GB" b="1" dirty="0">
                <a:latin typeface="Arial" panose="020B0604020202020204" pitchFamily="34" charset="0"/>
                <a:ea typeface="Arial"/>
                <a:cs typeface="Arial" panose="020B0604020202020204" pitchFamily="34" charset="0"/>
                <a:sym typeface="Arial"/>
              </a:rPr>
              <a:t>Guidance for speaker</a:t>
            </a:r>
          </a:p>
          <a:p>
            <a:pPr marL="457200" lvl="0" indent="-228600" algn="just" rtl="0">
              <a:lnSpc>
                <a:spcPct val="100000"/>
              </a:lnSpc>
              <a:spcBef>
                <a:spcPts val="0"/>
              </a:spcBef>
              <a:spcAft>
                <a:spcPts val="0"/>
              </a:spcAft>
              <a:buSzPts val="1400"/>
              <a:buNone/>
            </a:pPr>
            <a:endParaRPr lang="en-GB" b="1" dirty="0">
              <a:latin typeface="Arial" panose="020B0604020202020204" pitchFamily="34" charset="0"/>
              <a:ea typeface="Arial"/>
              <a:cs typeface="Arial" panose="020B0604020202020204" pitchFamily="34" charset="0"/>
              <a:sym typeface="Arial"/>
            </a:endParaRPr>
          </a:p>
          <a:p>
            <a:pPr marL="457200" lvl="0" indent="-228600" algn="just" rtl="0">
              <a:lnSpc>
                <a:spcPct val="100000"/>
              </a:lnSpc>
              <a:spcBef>
                <a:spcPts val="0"/>
              </a:spcBef>
              <a:spcAft>
                <a:spcPts val="0"/>
              </a:spcAft>
              <a:buSzPts val="1400"/>
              <a:buNone/>
            </a:pPr>
            <a:r>
              <a:rPr lang="en-GB" dirty="0">
                <a:latin typeface="Arial" panose="020B0604020202020204" pitchFamily="34" charset="0"/>
                <a:ea typeface="Arial"/>
                <a:cs typeface="Arial" panose="020B0604020202020204" pitchFamily="34" charset="0"/>
                <a:sym typeface="Arial"/>
              </a:rPr>
              <a:t>Examples of possible training objectives are presented below: </a:t>
            </a:r>
            <a:endParaRPr lang="en-GB" dirty="0">
              <a:latin typeface="Arial" panose="020B0604020202020204" pitchFamily="34" charset="0"/>
              <a:cs typeface="Arial" panose="020B0604020202020204" pitchFamily="34" charset="0"/>
              <a:sym typeface="Arial"/>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cs typeface="Arial" panose="020B0604020202020204" pitchFamily="34" charset="0"/>
                <a:sym typeface="Arial"/>
              </a:rPr>
              <a:t>an overview of the sensory development of (name of child) and the interventions in place and how we can all support these interventions. </a:t>
            </a: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cs typeface="Arial" panose="020B0604020202020204" pitchFamily="34" charset="0"/>
                <a:sym typeface="Arial"/>
              </a:rPr>
              <a:t>to explain why intervention pre-statutory school age from the sensory team is important for children with a VI.</a:t>
            </a: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cs typeface="Arial" panose="020B0604020202020204" pitchFamily="34" charset="0"/>
              </a:rPr>
              <a:t>to </a:t>
            </a:r>
            <a:r>
              <a:rPr lang="en-GB" sz="1200" dirty="0">
                <a:effectLst/>
                <a:latin typeface="Arial" panose="020B0604020202020204" pitchFamily="34" charset="0"/>
                <a:cs typeface="Arial" panose="020B0604020202020204" pitchFamily="34" charset="0"/>
              </a:rPr>
              <a:t>provide examples of how to promote access and inclusion, by developing the sensory strategy that suits the learner best and as early as possible, whilst continuing to develop other senses.</a:t>
            </a:r>
            <a:endParaRPr lang="en-GB" dirty="0">
              <a:latin typeface="Arial" panose="020B0604020202020204" pitchFamily="34" charset="0"/>
              <a:cs typeface="Arial" panose="020B0604020202020204" pitchFamily="34" charset="0"/>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cs typeface="Arial" panose="020B0604020202020204" pitchFamily="34" charset="0"/>
              </a:rPr>
              <a:t>to outline/discuss how we can work </a:t>
            </a:r>
            <a:r>
              <a:rPr lang="en-GB" sz="1200" dirty="0">
                <a:effectLst/>
                <a:latin typeface="Arial" panose="020B0604020202020204" pitchFamily="34" charset="0"/>
                <a:cs typeface="Arial" panose="020B0604020202020204" pitchFamily="34" charset="0"/>
              </a:rPr>
              <a:t>collaboratively/with other </a:t>
            </a:r>
            <a:r>
              <a:rPr lang="en-GB" dirty="0">
                <a:latin typeface="Arial" panose="020B0604020202020204" pitchFamily="34" charset="0"/>
                <a:cs typeface="Arial" panose="020B0604020202020204" pitchFamily="34" charset="0"/>
              </a:rPr>
              <a:t>agencies </a:t>
            </a:r>
            <a:r>
              <a:rPr lang="en-GB" sz="1200" dirty="0">
                <a:effectLst/>
                <a:latin typeface="Arial" panose="020B0604020202020204" pitchFamily="34" charset="0"/>
                <a:cs typeface="Arial" panose="020B0604020202020204" pitchFamily="34" charset="0"/>
              </a:rPr>
              <a:t>working with the learner and family to maximise the use and development of their senses.</a:t>
            </a:r>
            <a:endParaRPr lang="en-GB" dirty="0">
              <a:latin typeface="Arial" panose="020B0604020202020204" pitchFamily="34" charset="0"/>
              <a:cs typeface="Arial" panose="020B0604020202020204" pitchFamily="34" charset="0"/>
              <a:sym typeface="Arial"/>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cs typeface="Arial" panose="020B0604020202020204" pitchFamily="34" charset="0"/>
                <a:sym typeface="Arial"/>
              </a:rPr>
              <a:t>to discuss and pool together as a sensory team, practical strategies/equipment/resources we use to support sensory development.</a:t>
            </a:r>
          </a:p>
          <a:p>
            <a:pPr marL="228600" lvl="0" algn="just" rtl="0">
              <a:lnSpc>
                <a:spcPct val="100000"/>
              </a:lnSpc>
              <a:spcBef>
                <a:spcPts val="0"/>
              </a:spcBef>
              <a:spcAft>
                <a:spcPts val="0"/>
              </a:spcAft>
              <a:buSzPts val="1400"/>
            </a:pPr>
            <a:endParaRPr lang="en-GB" dirty="0">
              <a:latin typeface="Arial" panose="020B0604020202020204" pitchFamily="34" charset="0"/>
              <a:cs typeface="Arial" panose="020B0604020202020204" pitchFamily="34" charset="0"/>
              <a:sym typeface="Arial"/>
            </a:endParaRPr>
          </a:p>
          <a:p>
            <a:pPr marL="228600" lvl="0" algn="just" rtl="0">
              <a:lnSpc>
                <a:spcPct val="100000"/>
              </a:lnSpc>
              <a:spcBef>
                <a:spcPts val="0"/>
              </a:spcBef>
              <a:spcAft>
                <a:spcPts val="0"/>
              </a:spcAft>
              <a:buSzPts val="1400"/>
            </a:pPr>
            <a:r>
              <a:rPr lang="en-GB" b="1" dirty="0">
                <a:latin typeface="Arial" panose="020B0604020202020204" pitchFamily="34" charset="0"/>
                <a:cs typeface="Arial" panose="020B0604020202020204" pitchFamily="34" charset="0"/>
                <a:sym typeface="Arial"/>
              </a:rPr>
              <a:t>A blank slide is provided on the next slide on which you can add your own training objectives to supplement the core objectives. If you choose not to use that and delete, you may want to speak to the audience about the activity below.</a:t>
            </a:r>
          </a:p>
          <a:p>
            <a:pPr marL="228600" algn="just">
              <a:buSzPts val="1400"/>
            </a:pPr>
            <a:endParaRPr lang="en-GB" b="1" dirty="0">
              <a:latin typeface="Arial" panose="020B0604020202020204" pitchFamily="34" charset="0"/>
              <a:cs typeface="Arial" panose="020B0604020202020204" pitchFamily="34" charset="0"/>
              <a:sym typeface="Arial"/>
            </a:endParaRPr>
          </a:p>
          <a:p>
            <a:pPr marL="228600" algn="just">
              <a:buSzPts val="1400"/>
            </a:pPr>
            <a:r>
              <a:rPr lang="en-GB" b="1" dirty="0">
                <a:latin typeface="Arial" panose="020B0604020202020204" pitchFamily="34" charset="0"/>
                <a:cs typeface="Arial" panose="020B0604020202020204" pitchFamily="34" charset="0"/>
                <a:sym typeface="Arial"/>
              </a:rPr>
              <a:t>Before moving on to the next slide </a:t>
            </a:r>
            <a:r>
              <a:rPr lang="en-GB" dirty="0">
                <a:latin typeface="Arial" panose="020B0604020202020204" pitchFamily="34" charset="0"/>
                <a:cs typeface="Arial" panose="020B0604020202020204" pitchFamily="34" charset="0"/>
                <a:sym typeface="Arial"/>
              </a:rPr>
              <a:t>you may wish to ask the audience to name all the senses they are aware of (they may get the more commonly known 5 – but not necessarily the additional senses relating to movement and body position).</a:t>
            </a:r>
            <a:endParaRPr lang="en-GB" dirty="0">
              <a:latin typeface="Arial" panose="020B0604020202020204" pitchFamily="34" charset="0"/>
              <a:cs typeface="Arial" panose="020B0604020202020204" pitchFamily="34" charset="0"/>
            </a:endParaRPr>
          </a:p>
          <a:p>
            <a:pPr marL="228600" lvl="0" algn="just" rtl="0">
              <a:lnSpc>
                <a:spcPct val="100000"/>
              </a:lnSpc>
              <a:spcBef>
                <a:spcPts val="0"/>
              </a:spcBef>
              <a:spcAft>
                <a:spcPts val="0"/>
              </a:spcAft>
              <a:buSzPts val="1400"/>
            </a:pPr>
            <a:endParaRPr lang="en-GB" dirty="0">
              <a:latin typeface="Arial" panose="020B0604020202020204" pitchFamily="34" charset="0"/>
              <a:cs typeface="Arial" panose="020B0604020202020204" pitchFamily="34" charset="0"/>
            </a:endParaRPr>
          </a:p>
          <a:p>
            <a:pPr marL="228600" lvl="0" algn="just" rtl="0">
              <a:lnSpc>
                <a:spcPct val="100000"/>
              </a:lnSpc>
              <a:spcBef>
                <a:spcPts val="0"/>
              </a:spcBef>
              <a:spcAft>
                <a:spcPts val="0"/>
              </a:spcAft>
              <a:buSzPts val="1400"/>
            </a:pPr>
            <a:endParaRPr lang="en-GB" dirty="0">
              <a:latin typeface="Arial" panose="020B0604020202020204" pitchFamily="34" charset="0"/>
              <a:cs typeface="Arial" panose="020B0604020202020204" pitchFamily="34" charset="0"/>
            </a:endParaRPr>
          </a:p>
          <a:p>
            <a:pPr lvl="0" rtl="0">
              <a:lnSpc>
                <a:spcPct val="100000"/>
              </a:lnSpc>
              <a:spcBef>
                <a:spcPts val="0"/>
              </a:spcBef>
              <a:spcAft>
                <a:spcPts val="0"/>
              </a:spcAft>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4</a:t>
            </a:fld>
            <a:endParaRPr lang="en-GB"/>
          </a:p>
        </p:txBody>
      </p:sp>
    </p:spTree>
    <p:extLst>
      <p:ext uri="{BB962C8B-B14F-4D97-AF65-F5344CB8AC3E}">
        <p14:creationId xmlns:p14="http://schemas.microsoft.com/office/powerpoint/2010/main" val="145933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sym typeface="Arial"/>
              </a:rPr>
              <a:t>Speaker notes</a:t>
            </a:r>
          </a:p>
          <a:p>
            <a:endParaRPr lang="en-GB" b="1" dirty="0">
              <a:latin typeface="Arial"/>
              <a:cs typeface="Arial"/>
              <a:sym typeface="Arial"/>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See previous slide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b="0" dirty="0">
                <a:latin typeface="Arial" panose="020B0604020202020204" pitchFamily="34" charset="0"/>
                <a:cs typeface="Arial" panose="020B0604020202020204" pitchFamily="34" charset="0"/>
                <a:sym typeface="Arial"/>
              </a:rPr>
              <a:t>Before moving on to the next slide </a:t>
            </a:r>
            <a:r>
              <a:rPr lang="en-GB" dirty="0">
                <a:latin typeface="Arial" panose="020B0604020202020204" pitchFamily="34" charset="0"/>
                <a:cs typeface="Arial" panose="020B0604020202020204" pitchFamily="34" charset="0"/>
                <a:sym typeface="Arial"/>
              </a:rPr>
              <a:t>you may wish to ask the audience to name all the senses they are aware of as a group. </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121457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ea typeface="Times New Roman" panose="02020603050405020304" pitchFamily="18" charset="0"/>
                <a:cs typeface="Arial" panose="020B0604020202020204" pitchFamily="34" charset="0"/>
              </a:rPr>
              <a:t>Speaker notes</a:t>
            </a:r>
          </a:p>
          <a:p>
            <a:endParaRPr lang="en-GB" sz="1200"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There are the five “obvious” senses that we are all familiar with and two others relating to body position/movement of which we may be less aware.</a:t>
            </a:r>
            <a:r>
              <a:rPr lang="en-GB" sz="1200" dirty="0">
                <a:latin typeface="Arial" panose="020B0604020202020204" pitchFamily="34" charset="0"/>
                <a:ea typeface="Times New Roman" panose="02020603050405020304" pitchFamily="18" charset="0"/>
                <a:cs typeface="Arial" panose="020B0604020202020204" pitchFamily="34" charset="0"/>
              </a:rPr>
              <a:t> The information the senses give us stem therefore from information from within the body and information that is external to it. External information from the senses can be "distant" (vision/hearing) or closer, e.g. touch. Children</a:t>
            </a:r>
            <a:r>
              <a:rPr lang="en-GB" sz="1200" dirty="0">
                <a:latin typeface="Arial" panose="020B0604020202020204" pitchFamily="34" charset="0"/>
                <a:cs typeface="Arial" panose="020B0604020202020204" pitchFamily="34" charset="0"/>
              </a:rPr>
              <a:t> and young people with vision impairment have a greater reliance on, and need for, quality information from their other senses and those with severe vision impairment, who rely more on the close sense of  touch, will need more intervention or mediation to understand the world. </a:t>
            </a:r>
          </a:p>
          <a:p>
            <a:pPr marL="171450" indent="-171450">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Vision can be considered to be a co-ordinating sense that helps us make sense of the information received through other senses. However, all senses need to work together effectively to enable us to make sense of the physical and social world. </a:t>
            </a: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A reduction in one sense is not directly compensated for by information received through another sense: consider the different types of information we receive from for example, vision v. hearing or vision v. touch.</a:t>
            </a:r>
          </a:p>
          <a:p>
            <a:endParaRPr lang="en-GB" sz="1200" dirty="0">
              <a:latin typeface="Arial" panose="020B0604020202020204" pitchFamily="34" charset="0"/>
              <a:ea typeface="Times New Roman" panose="02020603050405020304" pitchFamily="18" charset="0"/>
              <a:cs typeface="Arial" panose="020B0604020202020204" pitchFamily="34" charset="0"/>
            </a:endParaRPr>
          </a:p>
          <a:p>
            <a:endParaRPr lang="en-GB" sz="1200" dirty="0">
              <a:latin typeface="Arial" panose="020B0604020202020204" pitchFamily="34" charset="0"/>
              <a:ea typeface="Times New Roman" panose="02020603050405020304" pitchFamily="18" charset="0"/>
              <a:cs typeface="Arial" panose="020B0604020202020204" pitchFamily="34" charset="0"/>
            </a:endParaRPr>
          </a:p>
          <a:p>
            <a:r>
              <a:rPr lang="en-GB" sz="1200" b="1" i="0" dirty="0">
                <a:effectLst/>
                <a:latin typeface="Arial" panose="020B0604020202020204" pitchFamily="34" charset="0"/>
                <a:ea typeface="Times New Roman" panose="02020603050405020304" pitchFamily="18" charset="0"/>
                <a:cs typeface="Arial" panose="020B0604020202020204" pitchFamily="34" charset="0"/>
              </a:rPr>
              <a:t>Guidance for speaker</a:t>
            </a:r>
          </a:p>
          <a:p>
            <a:endParaRPr lang="en-GB" sz="1200" b="1"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Depending on the audience, you may wish to explain that the development of vision begins in the womb and </a:t>
            </a:r>
            <a:r>
              <a:rPr lang="en-GB" sz="1200" dirty="0">
                <a:latin typeface="Arial" panose="020B0604020202020204" pitchFamily="34" charset="0"/>
                <a:ea typeface="Times New Roman" panose="02020603050405020304" pitchFamily="18" charset="0"/>
                <a:cs typeface="Arial" panose="020B0604020202020204" pitchFamily="34" charset="0"/>
              </a:rPr>
              <a:t>vision is largely developed in the first year. </a:t>
            </a: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Using vision effectively (visual skills) continues until the age of 5-7 in children with full sight. </a:t>
            </a: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C</a:t>
            </a:r>
            <a:r>
              <a:rPr lang="en-GB" sz="1200" dirty="0">
                <a:effectLst/>
                <a:latin typeface="Arial" panose="020B0604020202020204" pitchFamily="34" charset="0"/>
                <a:ea typeface="Times New Roman" panose="02020603050405020304" pitchFamily="18" charset="0"/>
                <a:cs typeface="Arial" panose="020B0604020202020204" pitchFamily="34" charset="0"/>
              </a:rPr>
              <a:t>hildren with VI require intervention to support that development</a:t>
            </a:r>
            <a:r>
              <a:rPr lang="en-GB" sz="1200" dirty="0">
                <a:latin typeface="Arial" panose="020B0604020202020204" pitchFamily="34" charset="0"/>
                <a:ea typeface="Times New Roman" panose="02020603050405020304" pitchFamily="18" charset="0"/>
                <a:cs typeface="Arial" panose="020B0604020202020204" pitchFamily="34" charset="0"/>
              </a:rPr>
              <a:t>, and also to use their other senses in a way that assists them in their understanding </a:t>
            </a: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You might also, of course,  be talking about a child/young person who has multi-sensory impairment (MSI), and may need to adjust your approach/content of the presentation accordingly, or deliver jointly with an MSI specialist. </a:t>
            </a:r>
          </a:p>
          <a:p>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lvl="0" algn="just"/>
            <a:r>
              <a:rPr lang="en-GB" sz="1200" b="1" i="0" dirty="0">
                <a:effectLst/>
                <a:latin typeface="Arial" panose="020B0604020202020204" pitchFamily="34" charset="0"/>
                <a:ea typeface="Times New Roman" panose="02020603050405020304" pitchFamily="18" charset="0"/>
                <a:cs typeface="Arial" panose="020B0604020202020204" pitchFamily="34" charset="0"/>
              </a:rPr>
              <a:t>Optional activities</a:t>
            </a:r>
          </a:p>
          <a:p>
            <a:pPr marL="0" lvl="0" indent="0" algn="just">
              <a:buFont typeface="Arial" panose="020B0604020202020204" pitchFamily="34" charset="0"/>
              <a:buNone/>
            </a:pPr>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Font typeface="Arial" panose="020B0604020202020204" pitchFamily="34" charset="0"/>
              <a:buNone/>
            </a:pPr>
            <a:r>
              <a:rPr lang="en-GB" sz="1200" b="0" i="0" dirty="0">
                <a:effectLst/>
                <a:latin typeface="Arial" panose="020B0604020202020204" pitchFamily="34" charset="0"/>
                <a:ea typeface="Times New Roman" panose="02020603050405020304" pitchFamily="18" charset="0"/>
                <a:cs typeface="Arial" panose="020B0604020202020204" pitchFamily="34" charset="0"/>
              </a:rPr>
              <a:t>1. Ask the audience to discuss/consider how reduced vision, and a lack of input can influence wider sensory development. To structure that discussion you</a:t>
            </a:r>
            <a:r>
              <a:rPr lang="en-GB" sz="1200" b="0" i="0" baseline="0" dirty="0">
                <a:effectLst/>
                <a:latin typeface="Arial" panose="020B0604020202020204" pitchFamily="34" charset="0"/>
                <a:ea typeface="Times New Roman" panose="02020603050405020304" pitchFamily="18" charset="0"/>
                <a:cs typeface="Arial" panose="020B0604020202020204" pitchFamily="34" charset="0"/>
              </a:rPr>
              <a:t> </a:t>
            </a:r>
            <a:r>
              <a:rPr lang="en-GB" sz="1200" b="0" i="0" dirty="0">
                <a:effectLst/>
                <a:latin typeface="Arial" panose="020B0604020202020204" pitchFamily="34" charset="0"/>
                <a:ea typeface="Times New Roman" panose="02020603050405020304" pitchFamily="18" charset="0"/>
                <a:cs typeface="Arial" panose="020B0604020202020204" pitchFamily="34" charset="0"/>
              </a:rPr>
              <a:t>may either want to ask them to consider how a significant/severe VI may influence key areas such as: </a:t>
            </a:r>
            <a:r>
              <a:rPr lang="en-GB" sz="1200" b="0" i="0" dirty="0">
                <a:latin typeface="Arial" panose="020B0604020202020204" pitchFamily="34" charset="0"/>
                <a:ea typeface="Times New Roman" panose="02020603050405020304" pitchFamily="18" charset="0"/>
                <a:cs typeface="Arial" panose="020B0604020202020204" pitchFamily="34" charset="0"/>
              </a:rPr>
              <a:t>Social and emotional development/ Communication, language and meaning/Play and learning/Movement and mobility/Self care etc.</a:t>
            </a:r>
          </a:p>
          <a:p>
            <a:pPr lvl="0" algn="just"/>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Font typeface="Arial" panose="020B0604020202020204" pitchFamily="34" charset="0"/>
              <a:buNone/>
            </a:pPr>
            <a:r>
              <a:rPr lang="en-GB" sz="1200" b="0" i="0" dirty="0">
                <a:effectLst/>
                <a:latin typeface="Arial" panose="020B0604020202020204" pitchFamily="34" charset="0"/>
                <a:ea typeface="Times New Roman" panose="02020603050405020304" pitchFamily="18" charset="0"/>
                <a:cs typeface="Arial" panose="020B0604020202020204" pitchFamily="34" charset="0"/>
              </a:rPr>
              <a:t>2. Present a short scenario and ask the audience how reduced vision/no vision may influence a child’s development and how other senses might need to be developed to assist. </a:t>
            </a:r>
            <a:r>
              <a:rPr lang="en-GB" sz="1200" b="0" i="0" dirty="0">
                <a:latin typeface="Arial" panose="020B0604020202020204" pitchFamily="34" charset="0"/>
                <a:ea typeface="Times New Roman" panose="02020603050405020304" pitchFamily="18" charset="0"/>
                <a:cs typeface="Arial" panose="020B0604020202020204" pitchFamily="34" charset="0"/>
              </a:rPr>
              <a:t>A blank </a:t>
            </a:r>
            <a:r>
              <a:rPr lang="en-GB" sz="1200" b="0" i="0" dirty="0">
                <a:effectLst/>
                <a:latin typeface="Arial" panose="020B0604020202020204" pitchFamily="34" charset="0"/>
                <a:ea typeface="Times New Roman" panose="02020603050405020304" pitchFamily="18" charset="0"/>
                <a:cs typeface="Arial" panose="020B0604020202020204" pitchFamily="34" charset="0"/>
              </a:rPr>
              <a:t>slide and some example scenarios are included on the following two slides to structure your discussions, and for you to customise and follow (if required). </a:t>
            </a:r>
          </a:p>
          <a:p>
            <a:pPr lvl="0" algn="just"/>
            <a:endParaRPr lang="en-GB" sz="1200" b="0" i="0" dirty="0">
              <a:latin typeface="Arial" panose="020B0604020202020204" pitchFamily="34" charset="0"/>
              <a:ea typeface="Times New Roman" panose="02020603050405020304" pitchFamily="18" charset="0"/>
              <a:cs typeface="Arial" panose="020B0604020202020204" pitchFamily="34" charset="0"/>
            </a:endParaRPr>
          </a:p>
          <a:p>
            <a:r>
              <a:rPr lang="en-GB" sz="1200" b="0" i="0" dirty="0">
                <a:effectLst/>
                <a:latin typeface="Arial" panose="020B0604020202020204" pitchFamily="34" charset="0"/>
                <a:ea typeface="Times New Roman" panose="02020603050405020304" pitchFamily="18" charset="0"/>
                <a:cs typeface="Arial" panose="020B0604020202020204" pitchFamily="34" charset="0"/>
              </a:rPr>
              <a:t>3. You may wish to draw on on-line vision impairment ‘simulations’</a:t>
            </a:r>
            <a:r>
              <a:rPr lang="en-GB" sz="1200" b="0" i="0" dirty="0">
                <a:latin typeface="Arial" panose="020B0604020202020204" pitchFamily="34" charset="0"/>
                <a:ea typeface="Times New Roman" panose="02020603050405020304" pitchFamily="18" charset="0"/>
                <a:cs typeface="Arial" panose="020B0604020202020204" pitchFamily="34" charset="0"/>
              </a:rPr>
              <a:t> as a stimulus for discussion or use simulation spectacles. </a:t>
            </a:r>
            <a:r>
              <a:rPr lang="en-GB" sz="1200" dirty="0">
                <a:effectLst/>
                <a:latin typeface="Arial" panose="020B0604020202020204" pitchFamily="34" charset="0"/>
                <a:ea typeface="Times New Roman" panose="02020603050405020304" pitchFamily="18" charset="0"/>
                <a:cs typeface="Arial" panose="020B0604020202020204" pitchFamily="34" charset="0"/>
              </a:rPr>
              <a:t>If using simulation spectacles/sleep shades for any activity you </a:t>
            </a:r>
            <a:r>
              <a:rPr lang="en-GB" sz="1200" b="1" dirty="0">
                <a:effectLst/>
                <a:latin typeface="Arial" panose="020B0604020202020204" pitchFamily="34" charset="0"/>
                <a:ea typeface="Times New Roman" panose="02020603050405020304" pitchFamily="18" charset="0"/>
                <a:cs typeface="Arial" panose="020B0604020202020204" pitchFamily="34" charset="0"/>
              </a:rPr>
              <a:t>must</a:t>
            </a:r>
            <a:r>
              <a:rPr lang="en-GB" sz="1200" dirty="0">
                <a:effectLst/>
                <a:latin typeface="Arial" panose="020B0604020202020204" pitchFamily="34" charset="0"/>
                <a:ea typeface="Times New Roman" panose="02020603050405020304" pitchFamily="18" charset="0"/>
                <a:cs typeface="Arial" panose="020B0604020202020204" pitchFamily="34" charset="0"/>
              </a:rPr>
              <a:t> ensure you adhere to your service provider protocol, use a risk assessment if appropriate as well as adhering to any relevant Health and Safety guidance.  You should also encourage participants to consider the risks of working under sleep shade or sim-specs for themselves, including ways to manage these risks, before participating in any ‘simulation/awareness raising activities.</a:t>
            </a:r>
          </a:p>
          <a:p>
            <a:pPr marL="0" lvl="0" indent="0">
              <a:buFont typeface="Symbol" panose="05050102010706020507" pitchFamily="18" charset="2"/>
              <a:buNone/>
            </a:pPr>
            <a:endParaRPr lang="en-GB" sz="1200" b="0" i="0" dirty="0">
              <a:latin typeface="Arial" panose="020B0604020202020204" pitchFamily="34" charset="0"/>
              <a:cs typeface="Arial" panose="020B0604020202020204" pitchFamily="34" charset="0"/>
            </a:endParaRPr>
          </a:p>
          <a:p>
            <a:r>
              <a:rPr lang="en-GB" sz="1200" b="0" i="0" dirty="0">
                <a:latin typeface="Arial" panose="020B0604020202020204" pitchFamily="34" charset="0"/>
                <a:cs typeface="Arial" panose="020B0604020202020204" pitchFamily="34" charset="0"/>
              </a:rPr>
              <a:t>4. You might wish to explore the senses in greater detail, introducing more slides to cover for example, auditory (environmental sounds, sound location); or haptic skills (</a:t>
            </a: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the complexity of touch--hands/lips/body, active/passive etc.)</a:t>
            </a:r>
            <a:r>
              <a:rPr lang="en-GB" sz="1200"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endPar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6</a:t>
            </a:fld>
            <a:endParaRPr lang="en-GB"/>
          </a:p>
        </p:txBody>
      </p:sp>
    </p:spTree>
    <p:extLst>
      <p:ext uri="{BB962C8B-B14F-4D97-AF65-F5344CB8AC3E}">
        <p14:creationId xmlns:p14="http://schemas.microsoft.com/office/powerpoint/2010/main" val="713895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We can now start to think about potential barriers to access associated with vision impairment in this area through use of some short scenarios.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In this slide we first consider how vision can inform a child without a vision impairment when eating a packed lunch in a primary school dining room.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Run through the various key points about what vision tells the child in this situation.  You may ask the audience if they can think of other information vision might give a child in this situation e.g. paying for food – price/money recognition etc. or how to manage any electronic payment system.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Now, using thee next slide, we can consider the same situation (</a:t>
            </a:r>
            <a:r>
              <a:rPr lang="en-GB" dirty="0" err="1">
                <a:latin typeface="Arial" panose="020B0604020202020204" pitchFamily="34" charset="0"/>
                <a:cs typeface="Arial" panose="020B0604020202020204" pitchFamily="34" charset="0"/>
              </a:rPr>
              <a:t>ie</a:t>
            </a:r>
            <a:r>
              <a:rPr lang="en-GB" dirty="0">
                <a:latin typeface="Arial" panose="020B0604020202020204" pitchFamily="34" charset="0"/>
                <a:cs typeface="Arial" panose="020B0604020202020204" pitchFamily="34" charset="0"/>
              </a:rPr>
              <a:t> eating a packed lunch in the school dining room) for a child who has little or no useful vision.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Invite the audience to share their views about the ways the child’s experience of this situation might differ in comparison with a child without a vision impairment.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a:buFont typeface="Arial" panose="020B0604020202020204" pitchFamily="34" charset="0"/>
            </a:pPr>
            <a:r>
              <a:rPr lang="en-GB" dirty="0">
                <a:latin typeface="Arial" panose="020B0604020202020204" pitchFamily="34" charset="0"/>
                <a:cs typeface="Arial" panose="020B0604020202020204" pitchFamily="34" charset="0"/>
              </a:rPr>
              <a:t>In your discussion you may wish to focus on the following ‘sensory development’ input that is needed to enable access and the specialist practitioners who may be involved supporting this:  </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b="1" dirty="0">
                <a:latin typeface="Arial" panose="020B0604020202020204" pitchFamily="34" charset="0"/>
                <a:cs typeface="Arial" panose="020B0604020202020204" pitchFamily="34" charset="0"/>
              </a:rPr>
              <a:t>Habilitation and independent living skills/mobility and orientation: </a:t>
            </a:r>
            <a:r>
              <a:rPr lang="en-GB" dirty="0">
                <a:latin typeface="Arial" panose="020B0604020202020204" pitchFamily="34" charset="0"/>
                <a:cs typeface="Arial" panose="020B0604020202020204" pitchFamily="34" charset="0"/>
              </a:rPr>
              <a:t>the need for development of body position sense and sense of balance; eating skills – including using sense of smell; tactile skills to identify foods; possibly work in tactile selectiveness; types and use of cutlery. Registered Qualified Habilitation Officers (RHQS) or Rehabilitation Workers (VI).</a:t>
            </a:r>
          </a:p>
          <a:p>
            <a:pPr marL="171450" indent="-171450">
              <a:buFont typeface="Arial" panose="020B0604020202020204" pitchFamily="34" charset="0"/>
              <a:buChar char="•"/>
            </a:pPr>
            <a:r>
              <a:rPr lang="en-GB" b="1" dirty="0">
                <a:latin typeface="Arial" panose="020B0604020202020204" pitchFamily="34" charset="0"/>
                <a:cs typeface="Arial" panose="020B0604020202020204" pitchFamily="34" charset="0"/>
              </a:rPr>
              <a:t>Tactile skills</a:t>
            </a:r>
            <a:r>
              <a:rPr lang="en-GB" dirty="0">
                <a:latin typeface="Arial" panose="020B0604020202020204" pitchFamily="34" charset="0"/>
                <a:cs typeface="Arial" panose="020B0604020202020204" pitchFamily="34" charset="0"/>
              </a:rPr>
              <a:t>: including gross and fine motor skills: QTVIs/QRHS/Rehabilitation Workers (VI) ; early years staff.</a:t>
            </a:r>
          </a:p>
          <a:p>
            <a:pPr marL="171450" indent="-171450">
              <a:buFont typeface="Arial" panose="020B0604020202020204" pitchFamily="34" charset="0"/>
              <a:buChar char="•"/>
            </a:pPr>
            <a:r>
              <a:rPr lang="en-GB" b="1" dirty="0">
                <a:latin typeface="Arial" panose="020B0604020202020204" pitchFamily="34" charset="0"/>
                <a:cs typeface="Arial" panose="020B0604020202020204" pitchFamily="34" charset="0"/>
              </a:rPr>
              <a:t>Auditory skills: </a:t>
            </a:r>
            <a:r>
              <a:rPr lang="en-GB" dirty="0">
                <a:latin typeface="Arial" panose="020B0604020202020204" pitchFamily="34" charset="0"/>
                <a:cs typeface="Arial" panose="020B0604020202020204" pitchFamily="34" charset="0"/>
              </a:rPr>
              <a:t>listening skills in open spaces like canteens/gyms. QRHS/Rehabilitation Workers (VI) QTVIs. Listening to others conversations – judging vocal intonation for turn taking etc where “reading” of facial expression is challenging.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You can also highlight that sensory development alone will not assist all issues in the situation outlined in this slide. Given this is a social situation, there should also be peer awareness raising (Area 1 of CFVI) as well as work on self-advocacy (Area 9 of CFVI).</a:t>
            </a:r>
          </a:p>
        </p:txBody>
      </p:sp>
      <p:sp>
        <p:nvSpPr>
          <p:cNvPr id="4" name="Slide Number Placeholder 3"/>
          <p:cNvSpPr>
            <a:spLocks noGrp="1"/>
          </p:cNvSpPr>
          <p:nvPr>
            <p:ph type="sldNum" sz="quarter" idx="5"/>
          </p:nvPr>
        </p:nvSpPr>
        <p:spPr/>
        <p:txBody>
          <a:bodyPr/>
          <a:lstStyle/>
          <a:p>
            <a:fld id="{5FF31439-7C6A-4E4D-B290-0D604FA9395E}" type="slidenum">
              <a:rPr lang="en-GB" smtClean="0"/>
              <a:t>7</a:t>
            </a:fld>
            <a:endParaRPr lang="en-GB"/>
          </a:p>
        </p:txBody>
      </p:sp>
    </p:spTree>
    <p:extLst>
      <p:ext uri="{BB962C8B-B14F-4D97-AF65-F5344CB8AC3E}">
        <p14:creationId xmlns:p14="http://schemas.microsoft.com/office/powerpoint/2010/main" val="372727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1" dirty="0">
                <a:latin typeface="Arial"/>
                <a:cs typeface="Arial"/>
              </a:rPr>
              <a:t>Speaker notes</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a:cs typeface="Arial"/>
              </a:rPr>
              <a:t>Consider the same situation for a child/young person who has little or no useful distance vision. </a:t>
            </a:r>
          </a:p>
          <a:p>
            <a:pPr marL="171450" indent="-171450">
              <a:buFont typeface="Arial" panose="020B0604020202020204" pitchFamily="34" charset="0"/>
              <a:buChar char="•"/>
            </a:pPr>
            <a:r>
              <a:rPr lang="en-GB" sz="1200" dirty="0">
                <a:latin typeface="Arial"/>
                <a:cs typeface="Arial"/>
              </a:rPr>
              <a:t>Invite the audience to first share their views about the ways the child/young person’s experience of this situation might differ in comparison to those without a vision impairment. </a:t>
            </a: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a:cs typeface="Arial"/>
              </a:rPr>
              <a:t>Discuss some of the ways in which potential barriers to access for this child/young person can be reduced in the scenario. To structure the discussion you can consider: input/strategies in place – these may have been provided by a registered, qualified habilitation officer (RQHS); peer awareness raising; role of the parents//school staff. </a:t>
            </a:r>
          </a:p>
          <a:p>
            <a:pPr marL="171450" indent="-171450">
              <a:buFont typeface="Arial" panose="020B0604020202020204" pitchFamily="34" charset="0"/>
              <a:buChar char="•"/>
            </a:pPr>
            <a:endParaRPr lang="en-GB" sz="1200" b="1" dirty="0">
              <a:latin typeface="Arial"/>
              <a:cs typeface="Arial"/>
            </a:endParaRPr>
          </a:p>
          <a:p>
            <a:pPr marL="171450" indent="-171450">
              <a:buFont typeface="Arial" panose="020B0604020202020204" pitchFamily="34" charset="0"/>
              <a:buChar char="•"/>
            </a:pPr>
            <a:r>
              <a:rPr lang="en-GB" sz="1200" b="1" dirty="0">
                <a:latin typeface="Arial"/>
                <a:cs typeface="Arial"/>
              </a:rPr>
              <a:t>Guidance for speaker</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a:cs typeface="Arial"/>
              </a:rPr>
              <a:t>You can highlight that supporting the child/young person alone may not assist all issues in the situation outlined in this slide. Given this is a social situation, there should also be awareness raising of the staff and peers (Area 1 of CFVI). </a:t>
            </a:r>
          </a:p>
          <a:p>
            <a:pPr marL="171450" indent="-171450">
              <a:buFont typeface="Arial" panose="020B0604020202020204" pitchFamily="34" charset="0"/>
              <a:buChar char="•"/>
            </a:pPr>
            <a:endParaRPr lang="en-GB" sz="1200" dirty="0">
              <a:latin typeface="Arial"/>
              <a:cs typeface="Arial"/>
            </a:endParaRPr>
          </a:p>
          <a:p>
            <a:pPr marL="171450" indent="-171450">
              <a:buFont typeface="Arial" panose="020B0604020202020204" pitchFamily="34" charset="0"/>
              <a:buChar char="•"/>
            </a:pPr>
            <a:r>
              <a:rPr lang="en-GB" sz="1200" dirty="0">
                <a:latin typeface="Arial"/>
                <a:cs typeface="Arial"/>
              </a:rPr>
              <a:t>A </a:t>
            </a:r>
            <a:r>
              <a:rPr lang="en-GB" sz="1200" b="1" dirty="0">
                <a:latin typeface="Arial"/>
                <a:cs typeface="Arial"/>
              </a:rPr>
              <a:t>customisable slide </a:t>
            </a:r>
            <a:r>
              <a:rPr lang="en-GB" sz="1200" dirty="0">
                <a:latin typeface="Arial"/>
                <a:cs typeface="Arial"/>
              </a:rPr>
              <a:t>is included next for you to develop your own scenario/s. </a:t>
            </a: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endParaRPr lang="en-GB" sz="1200" dirty="0">
              <a:effectLst/>
              <a:latin typeface="Arial" panose="020B0604020202020204" pitchFamily="34" charset="0"/>
              <a:cs typeface="Arial"/>
            </a:endParaRPr>
          </a:p>
          <a:p>
            <a:pPr marL="171450" indent="-171450">
              <a:buFont typeface="Arial" panose="020B0604020202020204" pitchFamily="34" charset="0"/>
              <a:buChar char="•"/>
            </a:pPr>
            <a:endParaRPr lang="en-GB" sz="1200" dirty="0">
              <a:latin typeface="Calibri" panose="020F0502020204030204"/>
              <a:cs typeface="Calibri"/>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8</a:t>
            </a:fld>
            <a:endParaRPr lang="en-GB"/>
          </a:p>
        </p:txBody>
      </p:sp>
    </p:spTree>
    <p:extLst>
      <p:ext uri="{BB962C8B-B14F-4D97-AF65-F5344CB8AC3E}">
        <p14:creationId xmlns:p14="http://schemas.microsoft.com/office/powerpoint/2010/main" val="3467395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Arial"/>
                <a:cs typeface="Arial"/>
              </a:rPr>
              <a:t>Customisable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Arial"/>
                <a:cs typeface="Arial"/>
              </a:rPr>
              <a:t>Guidance notes</a:t>
            </a:r>
            <a:endParaRPr lang="en-GB" sz="12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latin typeface="Arial" panose="020B0604020202020204" pitchFamily="34" charset="0"/>
                <a:cs typeface="Arial" panose="020B0604020202020204" pitchFamily="34" charset="0"/>
              </a:rPr>
              <a:t>If speaking to an audience about a specific child/young person, you will obviously use an example pertinent to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latin typeface="Arial" panose="020B0604020202020204" pitchFamily="34" charset="0"/>
                <a:cs typeface="Arial" panose="020B0604020202020204" pitchFamily="34" charset="0"/>
              </a:rPr>
              <a:t>Suggestions for scenarios from the consultation group working on these materials include: </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A child in nursery with severe VI.</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Arial" panose="020B0604020202020204" pitchFamily="34" charset="0"/>
              </a:rPr>
              <a:t>Situation; picture book being read to children.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a:effectLst/>
                <a:latin typeface="Arial" panose="020B0604020202020204" pitchFamily="34" charset="0"/>
                <a:ea typeface="Calibri" panose="020F0502020204030204" pitchFamily="34" charset="0"/>
                <a:cs typeface="Arial" panose="020B0604020202020204" pitchFamily="34" charset="0"/>
              </a:rPr>
              <a:t>Intervention approach: pre/post viewing of book, story sack, objects of reference, tactile book.  </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Background noise in busy mainstream school, both in classroom and from outside: (busy corridors that are noisy can be overwhelming/disorientating). Intervention approach: leaving lesson slightly early.</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9</a:t>
            </a:fld>
            <a:endParaRPr lang="en-GB"/>
          </a:p>
        </p:txBody>
      </p:sp>
    </p:spTree>
    <p:extLst>
      <p:ext uri="{BB962C8B-B14F-4D97-AF65-F5344CB8AC3E}">
        <p14:creationId xmlns:p14="http://schemas.microsoft.com/office/powerpoint/2010/main" val="3467395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01DE180-89D7-7645-3FC4-94E903A67607}"/>
              </a:ext>
            </a:extLst>
          </p:cNvPr>
          <p:cNvSpPr>
            <a:spLocks noGrp="1"/>
          </p:cNvSpPr>
          <p:nvPr>
            <p:ph type="dt" sz="half" idx="10"/>
          </p:nvPr>
        </p:nvSpPr>
        <p:spPr>
          <a:xfrm>
            <a:off x="838200" y="6356350"/>
            <a:ext cx="2743200" cy="365125"/>
          </a:xfrm>
          <a:prstGeom prst="rect">
            <a:avLst/>
          </a:prstGeom>
        </p:spPr>
        <p:txBody>
          <a:bodyPr/>
          <a:lstStyle/>
          <a:p>
            <a:fld id="{DDD0D54A-6D25-3242-B1EA-8B20045BAAA1}" type="datetimeFigureOut">
              <a:rPr lang="en-GB" smtClean="0"/>
              <a:t>13/09/2023</a:t>
            </a:fld>
            <a:endParaRPr lang="en-GB"/>
          </a:p>
        </p:txBody>
      </p:sp>
      <p:sp>
        <p:nvSpPr>
          <p:cNvPr id="4" name="Footer Placeholder 3">
            <a:extLst>
              <a:ext uri="{FF2B5EF4-FFF2-40B4-BE49-F238E27FC236}">
                <a16:creationId xmlns:a16="http://schemas.microsoft.com/office/drawing/2014/main" id="{82A88DB2-D140-82D8-98E5-789075DB72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41B1BE6-C0D9-D072-211B-D10F502092B5}"/>
              </a:ext>
            </a:extLst>
          </p:cNvPr>
          <p:cNvSpPr>
            <a:spLocks noGrp="1"/>
          </p:cNvSpPr>
          <p:nvPr>
            <p:ph type="sldNum" sz="quarter" idx="12"/>
          </p:nvPr>
        </p:nvSpPr>
        <p:spPr>
          <a:xfrm>
            <a:off x="8610600" y="6356350"/>
            <a:ext cx="2743200" cy="365125"/>
          </a:xfrm>
          <a:prstGeom prst="rect">
            <a:avLst/>
          </a:prstGeom>
        </p:spPr>
        <p:txBody>
          <a:bodyPr/>
          <a:lstStyle/>
          <a:p>
            <a:fld id="{BD67F713-26CB-0945-8C63-C4B3CBAA6489}" type="slidenum">
              <a:rPr lang="en-GB" smtClean="0"/>
              <a:t>‹#›</a:t>
            </a:fld>
            <a:endParaRPr lang="en-GB"/>
          </a:p>
        </p:txBody>
      </p:sp>
    </p:spTree>
    <p:extLst>
      <p:ext uri="{BB962C8B-B14F-4D97-AF65-F5344CB8AC3E}">
        <p14:creationId xmlns:p14="http://schemas.microsoft.com/office/powerpoint/2010/main" val="394612460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1" r:id="rId8"/>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rnibbookshare.org/cms/curriculum-framework-children-and-young-people-vision-impairment-cfvi-resource-hub"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rnib.org.uk/professionals/health-social-care-education-professionals/education-professionals/curriculum-framework-for-children-and-young-people-with-vision-impairment/" TargetMode="External"/><Relationship Id="rId4" Type="http://schemas.openxmlformats.org/officeDocument/2006/relationships/hyperlink" Target="https://www.rnibbookshare.org/cms/sensory-development-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675855" y="2634916"/>
            <a:ext cx="8620018" cy="2379863"/>
          </a:xfrm>
        </p:spPr>
        <p:txBody>
          <a:bodyPr>
            <a:normAutofit fontScale="90000"/>
          </a:bodyPr>
          <a:lstStyle/>
          <a:p>
            <a:br>
              <a:rPr lang="en-GB" sz="2700" dirty="0">
                <a:latin typeface="Arial"/>
                <a:cs typeface="Arial"/>
              </a:rPr>
            </a:br>
            <a:br>
              <a:rPr lang="en-GB" sz="2700" dirty="0">
                <a:latin typeface="Arial"/>
                <a:cs typeface="Arial"/>
              </a:rPr>
            </a:br>
            <a:br>
              <a:rPr lang="en-GB" sz="2700" dirty="0">
                <a:latin typeface="Arial"/>
                <a:cs typeface="Arial"/>
              </a:rPr>
            </a:br>
            <a:br>
              <a:rPr lang="en-GB" sz="2700" dirty="0">
                <a:latin typeface="Arial"/>
                <a:cs typeface="Arial"/>
              </a:rPr>
            </a:br>
            <a:r>
              <a:rPr lang="en-GB" sz="2700" dirty="0">
                <a:latin typeface="Arial"/>
                <a:cs typeface="Arial"/>
              </a:rPr>
              <a:t>Curriculum Framework for Children and Young People with Vision Impairment (CFVI): Core Training Resource 3</a:t>
            </a:r>
            <a:br>
              <a:rPr lang="en-GB" sz="2700" dirty="0"/>
            </a:br>
            <a:br>
              <a:rPr lang="en-GB" sz="2700" dirty="0"/>
            </a:br>
            <a:br>
              <a:rPr lang="en-GB" sz="2700" dirty="0"/>
            </a:br>
            <a:r>
              <a:rPr lang="en-GB" sz="2700" dirty="0">
                <a:latin typeface="Arial"/>
                <a:cs typeface="Arial"/>
              </a:rPr>
              <a:t>Area 2: Sensory Development</a:t>
            </a:r>
            <a:br>
              <a:rPr lang="en-GB" sz="2400" dirty="0"/>
            </a:br>
            <a:endParaRPr lang="en-GB" sz="2400" i="1"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C67CC-767A-3ED4-EBFA-434E8902BB28}"/>
              </a:ext>
            </a:extLst>
          </p:cNvPr>
          <p:cNvSpPr>
            <a:spLocks noGrp="1"/>
          </p:cNvSpPr>
          <p:nvPr>
            <p:ph type="title"/>
          </p:nvPr>
        </p:nvSpPr>
        <p:spPr/>
        <p:txBody>
          <a:bodyPr>
            <a:normAutofit/>
          </a:bodyPr>
          <a:lstStyle/>
          <a:p>
            <a:r>
              <a:rPr lang="en-GB" sz="3000">
                <a:latin typeface="Arial"/>
                <a:cs typeface="Arial"/>
              </a:rPr>
              <a:t>Why a focus on this area is important (1)</a:t>
            </a:r>
            <a:endParaRPr lang="en-GB" sz="3000"/>
          </a:p>
        </p:txBody>
      </p:sp>
      <p:sp>
        <p:nvSpPr>
          <p:cNvPr id="3" name="Content Placeholder 2">
            <a:extLst>
              <a:ext uri="{FF2B5EF4-FFF2-40B4-BE49-F238E27FC236}">
                <a16:creationId xmlns:a16="http://schemas.microsoft.com/office/drawing/2014/main" id="{1EFCFDD4-464F-426F-B17B-2B6E6F935A9C}"/>
              </a:ext>
            </a:extLst>
          </p:cNvPr>
          <p:cNvSpPr>
            <a:spLocks noGrp="1"/>
          </p:cNvSpPr>
          <p:nvPr>
            <p:ph idx="1"/>
          </p:nvPr>
        </p:nvSpPr>
        <p:spPr>
          <a:xfrm>
            <a:off x="1283619" y="1690688"/>
            <a:ext cx="8778240" cy="4642644"/>
          </a:xfrm>
        </p:spPr>
        <p:txBody>
          <a:bodyPr vert="horz" lIns="91440" tIns="45720" rIns="91440" bIns="45720" rtlCol="0" anchor="t">
            <a:normAutofit/>
          </a:bodyPr>
          <a:lstStyle/>
          <a:p>
            <a:pPr marL="0" indent="0">
              <a:buNone/>
            </a:pPr>
            <a:r>
              <a:rPr lang="en-GB" sz="2000" dirty="0">
                <a:effectLst/>
                <a:latin typeface="Arial"/>
                <a:ea typeface="Times New Roman" panose="02020603050405020304" pitchFamily="18" charset="0"/>
                <a:cs typeface="Arial"/>
              </a:rPr>
              <a:t>This area of the framework recognises</a:t>
            </a:r>
            <a:r>
              <a:rPr lang="en-GB" sz="2000" dirty="0">
                <a:latin typeface="Arial"/>
                <a:ea typeface="Times New Roman" panose="02020603050405020304" pitchFamily="18" charset="0"/>
                <a:cs typeface="Arial"/>
              </a:rPr>
              <a:t> </a:t>
            </a:r>
            <a:r>
              <a:rPr lang="en-GB" sz="2000" dirty="0">
                <a:effectLst/>
                <a:latin typeface="Arial"/>
                <a:ea typeface="Times New Roman" panose="02020603050405020304" pitchFamily="18" charset="0"/>
                <a:cs typeface="Arial"/>
              </a:rPr>
              <a:t>the importance of working with the child/young person, family and educators to maximise the use and development of the child/young person’s </a:t>
            </a:r>
            <a:r>
              <a:rPr lang="en-GB" sz="2000" dirty="0">
                <a:latin typeface="Arial"/>
                <a:ea typeface="Times New Roman" panose="02020603050405020304" pitchFamily="18" charset="0"/>
                <a:cs typeface="Arial"/>
              </a:rPr>
              <a:t>senses. </a:t>
            </a:r>
            <a:endParaRPr lang="en-GB" sz="2000" dirty="0">
              <a:ea typeface="Times New Roman" panose="02020603050405020304" pitchFamily="18" charset="0"/>
            </a:endParaRPr>
          </a:p>
          <a:p>
            <a:pPr marL="0" lvl="0" indent="0">
              <a:buNone/>
            </a:pPr>
            <a:r>
              <a:rPr lang="en-GB" sz="2000" dirty="0">
                <a:effectLst/>
                <a:latin typeface="Arial"/>
                <a:ea typeface="Times New Roman" panose="02020603050405020304" pitchFamily="18" charset="0"/>
                <a:cs typeface="Arial"/>
              </a:rPr>
              <a:t>Individual input and support will be informed by:</a:t>
            </a:r>
          </a:p>
          <a:p>
            <a:r>
              <a:rPr lang="en-GB" sz="2000" dirty="0">
                <a:effectLst/>
                <a:latin typeface="Arial"/>
                <a:ea typeface="Times New Roman" panose="02020603050405020304" pitchFamily="18" charset="0"/>
                <a:cs typeface="Arial"/>
              </a:rPr>
              <a:t>the nature and severity of the VI</a:t>
            </a:r>
            <a:r>
              <a:rPr lang="en-GB" sz="2000" dirty="0">
                <a:latin typeface="Arial"/>
                <a:ea typeface="Times New Roman" panose="02020603050405020304" pitchFamily="18" charset="0"/>
                <a:cs typeface="Arial"/>
              </a:rPr>
              <a:t>.</a:t>
            </a:r>
            <a:endParaRPr lang="en-GB" sz="2000" dirty="0">
              <a:effectLst/>
              <a:latin typeface="Arial" panose="020B0604020202020204" pitchFamily="34" charset="0"/>
              <a:ea typeface="Times New Roman" panose="02020603050405020304" pitchFamily="18" charset="0"/>
            </a:endParaRPr>
          </a:p>
          <a:p>
            <a:r>
              <a:rPr lang="en-GB" sz="2000" dirty="0">
                <a:effectLst/>
                <a:latin typeface="Arial"/>
                <a:ea typeface="Times New Roman" panose="02020603050405020304" pitchFamily="18" charset="0"/>
                <a:cs typeface="Arial"/>
              </a:rPr>
              <a:t>if the VI was from birth or later onset or if the condition is degenerative, and whether there are other physical or learning needs.</a:t>
            </a:r>
            <a:r>
              <a:rPr lang="en-GB" sz="2000" dirty="0">
                <a:latin typeface="Arial"/>
                <a:ea typeface="Times New Roman" panose="02020603050405020304" pitchFamily="18" charset="0"/>
                <a:cs typeface="Arial"/>
              </a:rPr>
              <a:t> </a:t>
            </a:r>
            <a:endParaRPr lang="en-GB" sz="2000" dirty="0">
              <a:effectLst/>
              <a:latin typeface="Arial" panose="020B0604020202020204" pitchFamily="34" charset="0"/>
              <a:ea typeface="Times New Roman" panose="02020603050405020304" pitchFamily="18" charset="0"/>
            </a:endParaRPr>
          </a:p>
          <a:p>
            <a:r>
              <a:rPr lang="en-GB" sz="2000" dirty="0">
                <a:latin typeface="Arial"/>
                <a:ea typeface="Times New Roman" panose="02020603050405020304" pitchFamily="18" charset="0"/>
                <a:cs typeface="Arial"/>
              </a:rPr>
              <a:t>possible </a:t>
            </a:r>
            <a:r>
              <a:rPr lang="en-GB" sz="2000" dirty="0">
                <a:effectLst/>
                <a:latin typeface="Arial"/>
                <a:ea typeface="Times New Roman" panose="02020603050405020304" pitchFamily="18" charset="0"/>
                <a:cs typeface="Arial"/>
              </a:rPr>
              <a:t>involvement of specialist qualified professionals (VI) working collaborating with other professionals (beyond educators) such as occupational therapists.</a:t>
            </a:r>
          </a:p>
          <a:p>
            <a:endParaRPr lang="en-GB" dirty="0"/>
          </a:p>
        </p:txBody>
      </p:sp>
    </p:spTree>
    <p:extLst>
      <p:ext uri="{BB962C8B-B14F-4D97-AF65-F5344CB8AC3E}">
        <p14:creationId xmlns:p14="http://schemas.microsoft.com/office/powerpoint/2010/main" val="1013116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89F2-A345-E9B1-9222-B22473EA399A}"/>
              </a:ext>
            </a:extLst>
          </p:cNvPr>
          <p:cNvSpPr>
            <a:spLocks noGrp="1"/>
          </p:cNvSpPr>
          <p:nvPr>
            <p:ph type="title"/>
          </p:nvPr>
        </p:nvSpPr>
        <p:spPr/>
        <p:txBody>
          <a:bodyPr>
            <a:normAutofit/>
          </a:bodyPr>
          <a:lstStyle/>
          <a:p>
            <a:r>
              <a:rPr lang="en-GB" sz="3000">
                <a:latin typeface="Arial"/>
                <a:cs typeface="Arial"/>
              </a:rPr>
              <a:t>Why a focus on this area is important (2)</a:t>
            </a:r>
            <a:endParaRPr lang="en-GB" sz="3000"/>
          </a:p>
        </p:txBody>
      </p:sp>
      <p:sp>
        <p:nvSpPr>
          <p:cNvPr id="3" name="Content Placeholder 2">
            <a:extLst>
              <a:ext uri="{FF2B5EF4-FFF2-40B4-BE49-F238E27FC236}">
                <a16:creationId xmlns:a16="http://schemas.microsoft.com/office/drawing/2014/main" id="{A9340DEE-561B-1235-5D2A-571816EF73BA}"/>
              </a:ext>
            </a:extLst>
          </p:cNvPr>
          <p:cNvSpPr>
            <a:spLocks noGrp="1"/>
          </p:cNvSpPr>
          <p:nvPr>
            <p:ph idx="1"/>
          </p:nvPr>
        </p:nvSpPr>
        <p:spPr>
          <a:xfrm>
            <a:off x="1181558" y="1527682"/>
            <a:ext cx="8778240" cy="4351338"/>
          </a:xfrm>
        </p:spPr>
        <p:txBody>
          <a:bodyPr/>
          <a:lstStyle/>
          <a:p>
            <a:endParaRPr lang="en-GB" sz="2000" dirty="0"/>
          </a:p>
          <a:p>
            <a:r>
              <a:rPr lang="en-GB" sz="2000" dirty="0"/>
              <a:t>The basis of making sense of our physical and social environment relies on a co-ordinated sensory experience. </a:t>
            </a:r>
          </a:p>
          <a:p>
            <a:r>
              <a:rPr lang="en-GB" sz="2000" dirty="0"/>
              <a:t>Vision is the primary co-ordinating sense. Children and young people with a VI will have reduced access to information through vision and an increased reliance on information received from other senses. </a:t>
            </a:r>
          </a:p>
          <a:p>
            <a:r>
              <a:rPr lang="en-GB" sz="2000" dirty="0"/>
              <a:t>Reduced vision will require interventions to ensure an appropriate sensory programme is implemented; that children and young people can use their other senses as efficiently as possible to assist their understanding of the physical/social world and that if they have residual/functional vision this is used optimally. </a:t>
            </a:r>
          </a:p>
          <a:p>
            <a:r>
              <a:rPr lang="en-GB" sz="2000" dirty="0"/>
              <a:t>Other senses do not automatically compensate for a reduction in vision. </a:t>
            </a:r>
          </a:p>
          <a:p>
            <a:pPr marL="0" indent="0">
              <a:buNone/>
            </a:pPr>
            <a:endParaRPr lang="en-GB" dirty="0"/>
          </a:p>
        </p:txBody>
      </p:sp>
    </p:spTree>
    <p:extLst>
      <p:ext uri="{BB962C8B-B14F-4D97-AF65-F5344CB8AC3E}">
        <p14:creationId xmlns:p14="http://schemas.microsoft.com/office/powerpoint/2010/main" val="2159272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a:effectLst/>
                <a:latin typeface="Arial"/>
                <a:ea typeface="Times New Roman" panose="02020603050405020304" pitchFamily="18" charset="0"/>
                <a:cs typeface="Times New Roman"/>
              </a:rPr>
              <a:t>Examples of targeted intervention approaches for Area 2 listed in CFVI to reduce barriers</a:t>
            </a:r>
            <a:r>
              <a:rPr lang="en-GB" sz="3000">
                <a:latin typeface="Arial"/>
                <a:ea typeface="Times New Roman" panose="02020603050405020304" pitchFamily="18" charset="0"/>
                <a:cs typeface="Times New Roman"/>
              </a:rPr>
              <a:t> (1)</a:t>
            </a:r>
            <a:endParaRPr lang="en-GB" sz="300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437342" y="1591511"/>
            <a:ext cx="8778240" cy="4351338"/>
          </a:xfrm>
        </p:spPr>
        <p:txBody>
          <a:bodyPr>
            <a:normAutofit/>
          </a:bodyPr>
          <a:lstStyle/>
          <a:p>
            <a:pPr lvl="0">
              <a:lnSpc>
                <a:spcPct val="107000"/>
              </a:lnSpc>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lvl="0"/>
            <a:r>
              <a:rPr lang="en-GB" sz="2000" dirty="0">
                <a:effectLst/>
                <a:latin typeface="Arial" panose="020B0604020202020204" pitchFamily="34" charset="0"/>
                <a:ea typeface="Times New Roman" panose="02020603050405020304" pitchFamily="18" charset="0"/>
                <a:cs typeface="Times New Roman" panose="02020603050405020304" pitchFamily="18" charset="0"/>
              </a:rPr>
              <a:t>Olfactory development – sense of smell (e.g. smells to support sensory stories/identify food; identify danger such as smoke).</a:t>
            </a:r>
          </a:p>
          <a:p>
            <a:pPr lvl="0"/>
            <a:r>
              <a:rPr lang="en-GB" sz="2000" dirty="0">
                <a:effectLst/>
                <a:latin typeface="Arial" panose="020B0604020202020204" pitchFamily="34" charset="0"/>
                <a:ea typeface="Times New Roman" panose="02020603050405020304" pitchFamily="18" charset="0"/>
                <a:cs typeface="Times New Roman" panose="02020603050405020304" pitchFamily="18" charset="0"/>
              </a:rPr>
              <a:t>Using vision effectively.</a:t>
            </a:r>
          </a:p>
          <a:p>
            <a:pPr lvl="0"/>
            <a:r>
              <a:rPr lang="en-GB" sz="2000" dirty="0">
                <a:effectLst/>
                <a:latin typeface="Arial" panose="020B0604020202020204" pitchFamily="34" charset="0"/>
                <a:ea typeface="Times New Roman" panose="02020603050405020304" pitchFamily="18" charset="0"/>
                <a:cs typeface="Times New Roman" panose="02020603050405020304" pitchFamily="18" charset="0"/>
              </a:rPr>
              <a:t>Visual stimulation / visual development.</a:t>
            </a:r>
          </a:p>
          <a:p>
            <a:pPr lvl="0"/>
            <a:r>
              <a:rPr lang="en-GB" sz="2000" dirty="0">
                <a:effectLst/>
                <a:latin typeface="Arial" panose="020B0604020202020204" pitchFamily="34" charset="0"/>
                <a:ea typeface="Times New Roman" panose="02020603050405020304" pitchFamily="18" charset="0"/>
                <a:cs typeface="Times New Roman" panose="02020603050405020304" pitchFamily="18" charset="0"/>
              </a:rPr>
              <a:t>Auditory skills: listening skills, hearing and making sense of what is heard, being able to listen to audio at increasing speeds to support learning.</a:t>
            </a:r>
          </a:p>
          <a:p>
            <a:pPr lvl="0"/>
            <a:r>
              <a:rPr lang="en-GB" sz="2000" dirty="0">
                <a:effectLst/>
                <a:latin typeface="Arial" panose="020B0604020202020204" pitchFamily="34" charset="0"/>
                <a:ea typeface="Times New Roman" panose="02020603050405020304" pitchFamily="18" charset="0"/>
                <a:cs typeface="Times New Roman" panose="02020603050405020304" pitchFamily="18" charset="0"/>
              </a:rPr>
              <a:t>Managing sensory overload, reducing sensory stimulation, working with tactile selectiveness.</a:t>
            </a:r>
            <a:r>
              <a:rPr lang="en-GB" sz="2000" dirty="0">
                <a:effectLst/>
                <a:latin typeface="Arial" panose="020B0604020202020204" pitchFamily="34" charset="0"/>
                <a:ea typeface="Calibri" panose="020F0502020204030204" pitchFamily="34" charset="0"/>
                <a:cs typeface="Times New Roman" panose="02020603050405020304" pitchFamily="18" charset="0"/>
              </a:rPr>
              <a:t> </a:t>
            </a:r>
          </a:p>
          <a:p>
            <a:pPr lvl="0">
              <a:lnSpc>
                <a:spcPct val="107000"/>
              </a:lnSpc>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lvl="0">
              <a:lnSpc>
                <a:spcPct val="107000"/>
              </a:lnSpc>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514350" indent="-285750">
              <a:lnSpc>
                <a:spcPct val="107000"/>
              </a:lnSpc>
              <a:spcAft>
                <a:spcPts val="80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267364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a:effectLst/>
                <a:latin typeface="Arial"/>
                <a:ea typeface="Times New Roman" panose="02020603050405020304" pitchFamily="18" charset="0"/>
                <a:cs typeface="Times New Roman"/>
              </a:rPr>
              <a:t>Examples of targeted intervention approaches for Area 2 listed in CFVI to reduce barriers</a:t>
            </a:r>
            <a:r>
              <a:rPr lang="en-GB" sz="3000">
                <a:latin typeface="Arial"/>
                <a:ea typeface="Times New Roman" panose="02020603050405020304" pitchFamily="18" charset="0"/>
                <a:cs typeface="Times New Roman"/>
              </a:rPr>
              <a:t> (2)</a:t>
            </a:r>
            <a:endParaRPr lang="en-GB" sz="300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404370" y="1515978"/>
            <a:ext cx="8778240" cy="4351338"/>
          </a:xfrm>
        </p:spPr>
        <p:txBody>
          <a:bodyPr vert="horz" lIns="91440" tIns="45720" rIns="91440" bIns="45720" rtlCol="0" anchor="t">
            <a:normAutofit/>
          </a:bodyPr>
          <a:lstStyle/>
          <a:p>
            <a:pPr marL="342900" lvl="0" indent="-342900" algn="just">
              <a:lnSpc>
                <a:spcPct val="107000"/>
              </a:lnSpc>
              <a:buFont typeface="Symbol" panose="05050102010706020507" pitchFamily="18" charset="2"/>
              <a:buChar char=""/>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lvl="0"/>
            <a:r>
              <a:rPr lang="en-GB" sz="2000" dirty="0">
                <a:effectLst/>
                <a:latin typeface="Arial" panose="020B0604020202020204" pitchFamily="34" charset="0"/>
                <a:ea typeface="Times New Roman" panose="02020603050405020304" pitchFamily="18" charset="0"/>
                <a:cs typeface="Times New Roman" panose="02020603050405020304" pitchFamily="18" charset="0"/>
              </a:rPr>
              <a:t>Tactile/haptic perception and development.</a:t>
            </a:r>
            <a:endParaRPr lang="en-GB" sz="2000" dirty="0">
              <a:effectLst/>
              <a:ea typeface="Times New Roman" panose="02020603050405020304" pitchFamily="18" charset="0"/>
              <a:cs typeface="Times New Roman" panose="02020603050405020304" pitchFamily="18" charset="0"/>
            </a:endParaRPr>
          </a:p>
          <a:p>
            <a:pPr lvl="0"/>
            <a:r>
              <a:rPr lang="en-GB" sz="2000" dirty="0">
                <a:effectLst/>
                <a:latin typeface="Arial"/>
                <a:ea typeface="Times New Roman" panose="02020603050405020304" pitchFamily="18" charset="0"/>
                <a:cs typeface="Times New Roman"/>
              </a:rPr>
              <a:t>Fine and gross motor skills.</a:t>
            </a:r>
          </a:p>
          <a:p>
            <a:pPr lvl="0"/>
            <a:r>
              <a:rPr lang="en-GB" sz="2000" dirty="0">
                <a:effectLst/>
                <a:latin typeface="Arial"/>
                <a:ea typeface="Times New Roman" panose="02020603050405020304" pitchFamily="18" charset="0"/>
                <a:cs typeface="Times New Roman"/>
              </a:rPr>
              <a:t>Engaging with surroundings.</a:t>
            </a:r>
          </a:p>
          <a:p>
            <a:pPr lvl="0"/>
            <a:r>
              <a:rPr lang="en-GB" sz="2000" dirty="0">
                <a:effectLst/>
                <a:latin typeface="Arial"/>
                <a:ea typeface="Times New Roman" panose="02020603050405020304" pitchFamily="18" charset="0"/>
                <a:cs typeface="Times New Roman"/>
              </a:rPr>
              <a:t>Vestibular development – sense of balance, head/eye-coordination, visual scanning.</a:t>
            </a:r>
          </a:p>
          <a:p>
            <a:pPr lvl="0"/>
            <a:r>
              <a:rPr lang="en-GB" sz="2000" dirty="0">
                <a:effectLst/>
                <a:latin typeface="Arial"/>
                <a:ea typeface="Times New Roman" panose="02020603050405020304" pitchFamily="18" charset="0"/>
                <a:cs typeface="Times New Roman"/>
              </a:rPr>
              <a:t>Proprioceptive and kinaesthetic development - sense of movement (sense the position of our body when moving through space, as well as to describe the movement of individual body parts in relation to one another).</a:t>
            </a:r>
          </a:p>
          <a:p>
            <a:pPr indent="0" algn="just">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en-GB" dirty="0"/>
          </a:p>
        </p:txBody>
      </p:sp>
    </p:spTree>
    <p:extLst>
      <p:ext uri="{BB962C8B-B14F-4D97-AF65-F5344CB8AC3E}">
        <p14:creationId xmlns:p14="http://schemas.microsoft.com/office/powerpoint/2010/main" val="3750988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rmAutofit fontScale="90000"/>
          </a:bodyPr>
          <a:lstStyle/>
          <a:p>
            <a:r>
              <a:rPr lang="en-GB" sz="3000" dirty="0">
                <a:latin typeface="Arial"/>
                <a:cs typeface="Arial"/>
              </a:rPr>
              <a:t>Why a focus on this area is important for (name of child/young person); what interventions are in place?</a:t>
            </a:r>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a:xfrm>
            <a:off x="1326164" y="1767846"/>
            <a:ext cx="8778240" cy="4351338"/>
          </a:xfrm>
        </p:spPr>
        <p:txBody>
          <a:bodyPr vert="horz" lIns="91440" tIns="45720" rIns="91440" bIns="45720" rtlCol="0" anchor="t">
            <a:normAutofit/>
          </a:bodyPr>
          <a:lstStyle/>
          <a:p>
            <a:pPr algn="just"/>
            <a:endParaRPr lang="en-GB" sz="2000" dirty="0"/>
          </a:p>
          <a:p>
            <a:r>
              <a:rPr lang="en-GB" sz="2000" dirty="0">
                <a:latin typeface="Arial"/>
                <a:cs typeface="Arial"/>
              </a:rPr>
              <a:t>Details of pupil’s vision impairment.</a:t>
            </a:r>
          </a:p>
          <a:p>
            <a:endParaRPr lang="en-GB" sz="2000" dirty="0"/>
          </a:p>
          <a:p>
            <a:r>
              <a:rPr lang="en-GB" sz="2000" dirty="0">
                <a:latin typeface="Arial"/>
                <a:cs typeface="Arial"/>
              </a:rPr>
              <a:t>How it influences their access to the curriculum/social interactions.</a:t>
            </a:r>
            <a:endParaRPr lang="en-GB" sz="2000" dirty="0"/>
          </a:p>
          <a:p>
            <a:endParaRPr lang="en-GB" sz="2000" dirty="0"/>
          </a:p>
          <a:p>
            <a:r>
              <a:rPr lang="en-GB" sz="2000" dirty="0">
                <a:latin typeface="Arial"/>
                <a:cs typeface="Arial"/>
              </a:rPr>
              <a:t>What interventions are in place to promote sensory development? What are the envisaged outcomes? </a:t>
            </a:r>
          </a:p>
          <a:p>
            <a:endParaRPr lang="en-GB" sz="2000" dirty="0"/>
          </a:p>
          <a:p>
            <a:r>
              <a:rPr lang="en-GB" sz="2000" dirty="0">
                <a:latin typeface="Arial"/>
                <a:cs typeface="Arial"/>
              </a:rPr>
              <a:t>Who delivers/works on these outcomes? </a:t>
            </a:r>
            <a:endParaRPr lang="en-GB" sz="2000" dirty="0"/>
          </a:p>
          <a:p>
            <a:pPr marL="0" indent="0" algn="just">
              <a:buNone/>
            </a:pPr>
            <a:endParaRPr lang="en-GB" sz="2000" i="1" dirty="0"/>
          </a:p>
          <a:p>
            <a:pPr marL="0" indent="0" algn="just">
              <a:buNone/>
            </a:pPr>
            <a:endParaRPr lang="en-GB" sz="2400" i="1" dirty="0"/>
          </a:p>
          <a:p>
            <a:pPr marL="0" indent="0" algn="just">
              <a:buNone/>
            </a:pPr>
            <a:endParaRPr lang="en-GB" sz="2200" i="1" dirty="0"/>
          </a:p>
          <a:p>
            <a:pPr marL="0" indent="0" algn="just">
              <a:buNone/>
            </a:pPr>
            <a:endParaRPr lang="en-GB" sz="2200" i="1" dirty="0"/>
          </a:p>
        </p:txBody>
      </p:sp>
    </p:spTree>
    <p:extLst>
      <p:ext uri="{BB962C8B-B14F-4D97-AF65-F5344CB8AC3E}">
        <p14:creationId xmlns:p14="http://schemas.microsoft.com/office/powerpoint/2010/main" val="1680515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98B3-5146-D69C-D04A-1E4DBFA004BF}"/>
              </a:ext>
            </a:extLst>
          </p:cNvPr>
          <p:cNvSpPr>
            <a:spLocks noGrp="1"/>
          </p:cNvSpPr>
          <p:nvPr>
            <p:ph type="title"/>
          </p:nvPr>
        </p:nvSpPr>
        <p:spPr/>
        <p:txBody>
          <a:bodyPr>
            <a:normAutofit/>
          </a:bodyPr>
          <a:lstStyle/>
          <a:p>
            <a:r>
              <a:rPr lang="en-GB" sz="3000"/>
              <a:t>Summing up</a:t>
            </a:r>
          </a:p>
        </p:txBody>
      </p:sp>
      <p:sp>
        <p:nvSpPr>
          <p:cNvPr id="3" name="Content Placeholder 2">
            <a:extLst>
              <a:ext uri="{FF2B5EF4-FFF2-40B4-BE49-F238E27FC236}">
                <a16:creationId xmlns:a16="http://schemas.microsoft.com/office/drawing/2014/main" id="{763925C0-90CD-A5E7-6D59-110860F4F8F1}"/>
              </a:ext>
            </a:extLst>
          </p:cNvPr>
          <p:cNvSpPr>
            <a:spLocks noGrp="1"/>
          </p:cNvSpPr>
          <p:nvPr>
            <p:ph idx="1"/>
          </p:nvPr>
        </p:nvSpPr>
        <p:spPr>
          <a:xfrm>
            <a:off x="1361440" y="1486090"/>
            <a:ext cx="8778240" cy="4351338"/>
          </a:xfrm>
        </p:spPr>
        <p:txBody>
          <a:bodyPr/>
          <a:lstStyle/>
          <a:p>
            <a:endParaRPr lang="en-GB" sz="2000" dirty="0">
              <a:ea typeface="Times New Roman" panose="02020603050405020304" pitchFamily="18" charset="0"/>
            </a:endParaRPr>
          </a:p>
          <a:p>
            <a:r>
              <a:rPr lang="en-GB" sz="2000" dirty="0">
                <a:ea typeface="Times New Roman" panose="02020603050405020304" pitchFamily="18" charset="0"/>
              </a:rPr>
              <a:t>Vision impairment creates distinctive barriers to access, learning and participation for children and young people. </a:t>
            </a:r>
          </a:p>
          <a:p>
            <a:endParaRPr lang="en-GB" sz="2000" dirty="0">
              <a:ea typeface="Times New Roman" panose="02020603050405020304" pitchFamily="18" charset="0"/>
            </a:endParaRPr>
          </a:p>
          <a:p>
            <a:r>
              <a:rPr lang="en-GB" sz="2000" dirty="0">
                <a:ea typeface="Times New Roman" panose="02020603050405020304" pitchFamily="18" charset="0"/>
              </a:rPr>
              <a:t>Targeted intervention approaches within inclusive learning environments (See CFVI, Area 1) are required to promote effective use of a child’s senses. </a:t>
            </a:r>
          </a:p>
          <a:p>
            <a:endParaRPr lang="en-GB" sz="2000" dirty="0">
              <a:ea typeface="Times New Roman" panose="02020603050405020304" pitchFamily="18" charset="0"/>
            </a:endParaRPr>
          </a:p>
          <a:p>
            <a:r>
              <a:rPr lang="en-GB" sz="2000" dirty="0">
                <a:ea typeface="Times New Roman" panose="02020603050405020304" pitchFamily="18" charset="0"/>
              </a:rPr>
              <a:t>Collaborative working </a:t>
            </a:r>
            <a:r>
              <a:rPr lang="en-GB" sz="2000" dirty="0">
                <a:effectLst/>
                <a:latin typeface="Arial" panose="020B0604020202020204" pitchFamily="34" charset="0"/>
                <a:ea typeface="Times New Roman" panose="02020603050405020304" pitchFamily="18" charset="0"/>
              </a:rPr>
              <a:t>with the child/young person, family and educators is required to maximise the use and development </a:t>
            </a:r>
            <a:r>
              <a:rPr lang="en-GB" sz="2000" dirty="0">
                <a:ea typeface="Times New Roman" panose="02020603050405020304" pitchFamily="18" charset="0"/>
              </a:rPr>
              <a:t>of their senses, for example by practising skills in a range of different environments.</a:t>
            </a:r>
          </a:p>
          <a:p>
            <a:pPr marL="0" indent="0" algn="just">
              <a:buNone/>
            </a:pPr>
            <a:endParaRPr lang="en-GB" dirty="0"/>
          </a:p>
        </p:txBody>
      </p:sp>
    </p:spTree>
    <p:extLst>
      <p:ext uri="{BB962C8B-B14F-4D97-AF65-F5344CB8AC3E}">
        <p14:creationId xmlns:p14="http://schemas.microsoft.com/office/powerpoint/2010/main" val="2774298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latin typeface="Arial"/>
                <a:cs typeface="Arial"/>
              </a:rPr>
              <a:t>What resources are available</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pPr lvl="0">
              <a:lnSpc>
                <a:spcPct val="150000"/>
              </a:lnSpc>
            </a:pPr>
            <a:r>
              <a:rPr lang="en-GB" sz="2000" dirty="0">
                <a:effectLst/>
                <a:latin typeface="Arial"/>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The Bookshare Hub hosting resources to support the delivery of the CFVI is available from the RNIB (External)</a:t>
            </a:r>
            <a:endParaRPr lang="en-GB" sz="2000" b="1" dirty="0">
              <a:latin typeface="Arial"/>
              <a:ea typeface="Times New Roman" panose="02020603050405020304" pitchFamily="18" charset="0"/>
              <a:cs typeface="Arial"/>
            </a:endParaRPr>
          </a:p>
          <a:p>
            <a:pPr>
              <a:lnSpc>
                <a:spcPct val="150000"/>
              </a:lnSpc>
            </a:pPr>
            <a:r>
              <a:rPr lang="en-GB" sz="2000" dirty="0">
                <a:latin typeface="Arial"/>
                <a:ea typeface="Calibri"/>
                <a:cs typeface="Arial"/>
              </a:rPr>
              <a:t>Of particular relevance to this area is </a:t>
            </a:r>
            <a:r>
              <a:rPr lang="en-GB" sz="2000" dirty="0">
                <a:solidFill>
                  <a:srgbClr val="000000"/>
                </a:solidFill>
                <a:latin typeface="Arial"/>
                <a:ea typeface="Calibri"/>
                <a:cs typeface="Arial"/>
              </a:rPr>
              <a:t>the </a:t>
            </a:r>
            <a:r>
              <a:rPr lang="en-GB" sz="2000" dirty="0">
                <a:latin typeface="Arial"/>
                <a:ea typeface="Calibri"/>
                <a:cs typeface="Arial"/>
                <a:hlinkClick r:id="rId4">
                  <a:extLst>
                    <a:ext uri="{A12FA001-AC4F-418D-AE19-62706E023703}">
                      <ahyp:hlinkClr xmlns:ahyp="http://schemas.microsoft.com/office/drawing/2018/hyperlinkcolor" val="tx"/>
                    </a:ext>
                  </a:extLst>
                </a:hlinkClick>
              </a:rPr>
              <a:t>Sensory Development</a:t>
            </a:r>
            <a:r>
              <a:rPr lang="en-GB" sz="2000" dirty="0">
                <a:solidFill>
                  <a:schemeClr val="bg2">
                    <a:lumMod val="10000"/>
                  </a:schemeClr>
                </a:solidFill>
                <a:latin typeface="Arial"/>
                <a:ea typeface="Calibri"/>
                <a:cs typeface="Arial"/>
              </a:rPr>
              <a:t> category of the </a:t>
            </a:r>
            <a:r>
              <a:rPr lang="en-GB" sz="2000" dirty="0">
                <a:latin typeface="Arial"/>
                <a:ea typeface="Calibri"/>
                <a:cs typeface="Arial"/>
              </a:rPr>
              <a:t>CFVI Resource Hub</a:t>
            </a:r>
            <a:endParaRPr lang="en-GB" sz="2000" dirty="0">
              <a:solidFill>
                <a:schemeClr val="bg2">
                  <a:lumMod val="10000"/>
                </a:schemeClr>
              </a:solidFill>
              <a:latin typeface="Arial"/>
              <a:ea typeface="Calibri"/>
              <a:cs typeface="Arial"/>
            </a:endParaRPr>
          </a:p>
          <a:p>
            <a:pPr>
              <a:lnSpc>
                <a:spcPct val="150000"/>
              </a:lnSpc>
            </a:pPr>
            <a:r>
              <a:rPr lang="en-GB" sz="2000" dirty="0">
                <a:latin typeface="Arial"/>
                <a:ea typeface="Calibri"/>
                <a:cs typeface="Arial"/>
              </a:rPr>
              <a:t>The</a:t>
            </a:r>
            <a:r>
              <a:rPr lang="en-GB" sz="2000" dirty="0">
                <a:effectLst/>
                <a:latin typeface="Arial"/>
                <a:ea typeface="Calibri"/>
                <a:cs typeface="Arial"/>
              </a:rPr>
              <a:t> CFVI provides a list of targeted intervention approaches</a:t>
            </a:r>
            <a:r>
              <a:rPr lang="en-GB" sz="2000" dirty="0">
                <a:latin typeface="Arial"/>
                <a:ea typeface="Calibri"/>
                <a:cs typeface="Arial"/>
              </a:rPr>
              <a:t> (page 19) </a:t>
            </a:r>
            <a:r>
              <a:rPr lang="en-GB" sz="2000" dirty="0">
                <a:latin typeface="Arial"/>
                <a:ea typeface="Calibri"/>
                <a:cs typeface="Arial"/>
                <a:hlinkClick r:id="rId5">
                  <a:extLst>
                    <a:ext uri="{A12FA001-AC4F-418D-AE19-62706E023703}">
                      <ahyp:hlinkClr xmlns:ahyp="http://schemas.microsoft.com/office/drawing/2018/hyperlinkcolor" val="tx"/>
                    </a:ext>
                  </a:extLst>
                </a:hlinkClick>
              </a:rPr>
              <a:t>Curriculum Framework for Children and Young People with Vision Impairment | RNIB</a:t>
            </a:r>
            <a:endParaRPr lang="en-GB" sz="2000" dirty="0">
              <a:latin typeface="Arial"/>
              <a:ea typeface="Calibri"/>
              <a:cs typeface="Arial"/>
            </a:endParaRPr>
          </a:p>
          <a:p>
            <a:pPr lvl="0">
              <a:lnSpc>
                <a:spcPct val="150000"/>
              </a:lnSpc>
            </a:pPr>
            <a:endParaRPr lang="en-GB" sz="2000" dirty="0">
              <a:effectLst/>
              <a:latin typeface="Arial" panose="020B0604020202020204" pitchFamily="34" charset="0"/>
              <a:ea typeface="Calibri" panose="020F0502020204030204" pitchFamily="34" charset="0"/>
            </a:endParaRPr>
          </a:p>
          <a:p>
            <a:pPr marL="342900" lvl="0" indent="-342900">
              <a:lnSpc>
                <a:spcPct val="150000"/>
              </a:lnSpc>
              <a:buFont typeface="Symbol" panose="05050102010706020507" pitchFamily="18" charset="2"/>
              <a:buChar char=""/>
            </a:pPr>
            <a:endParaRPr lang="en-GB" sz="2000" dirty="0"/>
          </a:p>
        </p:txBody>
      </p:sp>
    </p:spTree>
    <p:extLst>
      <p:ext uri="{BB962C8B-B14F-4D97-AF65-F5344CB8AC3E}">
        <p14:creationId xmlns:p14="http://schemas.microsoft.com/office/powerpoint/2010/main" val="941776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a:t>References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pPr marL="0" indent="0">
              <a:buNone/>
            </a:pPr>
            <a:endParaRPr lang="en-GB" sz="2000">
              <a:effectLst/>
              <a:latin typeface="Arial" panose="020B0604020202020204" pitchFamily="34" charset="0"/>
              <a:ea typeface="Arial" panose="020B0604020202020204" pitchFamily="34" charset="0"/>
            </a:endParaRPr>
          </a:p>
          <a:p>
            <a:r>
              <a:rPr lang="en-GB" sz="2000" dirty="0">
                <a:effectLst/>
                <a:latin typeface="Arial"/>
                <a:ea typeface="Arial" panose="020B0604020202020204" pitchFamily="34" charset="0"/>
                <a:cs typeface="Arial"/>
              </a:rPr>
              <a:t>Hewett, R., Douglas, G., </a:t>
            </a:r>
            <a:r>
              <a:rPr lang="en-GB" sz="2000" err="1">
                <a:effectLst/>
                <a:latin typeface="Arial"/>
                <a:ea typeface="Arial" panose="020B0604020202020204" pitchFamily="34" charset="0"/>
                <a:cs typeface="Arial"/>
              </a:rPr>
              <a:t>McLinden</a:t>
            </a:r>
            <a:r>
              <a:rPr lang="en-GB" sz="2000" dirty="0">
                <a:effectLst/>
                <a:latin typeface="Arial"/>
                <a:ea typeface="Arial" panose="020B0604020202020204" pitchFamily="34" charset="0"/>
                <a:cs typeface="Arial"/>
              </a:rPr>
              <a:t>, M., James, L., Brydon, G., Chattaway, </a:t>
            </a:r>
            <a:r>
              <a:rPr lang="en-GB" sz="2000" err="1">
                <a:effectLst/>
                <a:latin typeface="Arial"/>
                <a:ea typeface="Arial" panose="020B0604020202020204" pitchFamily="34" charset="0"/>
                <a:cs typeface="Arial"/>
              </a:rPr>
              <a:t>T.,Cobb</a:t>
            </a:r>
            <a:r>
              <a:rPr lang="en-GB" sz="2000" dirty="0">
                <a:effectLst/>
                <a:latin typeface="Arial"/>
                <a:ea typeface="Arial" panose="020B0604020202020204" pitchFamily="34" charset="0"/>
                <a:cs typeface="Arial"/>
              </a:rPr>
              <a:t>, R., Keil, S., Raisanen, S., Sutherland, C., Taylor, J., (2022) </a:t>
            </a:r>
            <a:r>
              <a:rPr lang="en-GB" sz="2000" b="1" dirty="0">
                <a:effectLst/>
                <a:latin typeface="Arial"/>
                <a:ea typeface="Arial" panose="020B0604020202020204" pitchFamily="34" charset="0"/>
                <a:cs typeface="Arial"/>
              </a:rPr>
              <a:t>Curriculum</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Framework for Children and young People with Vision Impairment[CFVI]:</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Defining specialist skills development and best practice support to promote</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equity, inclusion and personal agency.</a:t>
            </a:r>
            <a:r>
              <a:rPr lang="en-GB" sz="2000" i="1" dirty="0">
                <a:effectLst/>
                <a:latin typeface="Arial"/>
                <a:ea typeface="Arial" panose="020B0604020202020204" pitchFamily="34" charset="0"/>
                <a:cs typeface="Arial"/>
              </a:rPr>
              <a:t> </a:t>
            </a:r>
            <a:r>
              <a:rPr lang="en-GB" sz="2000" dirty="0">
                <a:effectLst/>
                <a:latin typeface="Arial"/>
                <a:ea typeface="Arial" panose="020B0604020202020204" pitchFamily="34" charset="0"/>
                <a:cs typeface="Arial"/>
              </a:rPr>
              <a:t>RNIB</a:t>
            </a:r>
            <a:endParaRPr lang="en-GB" sz="2000" dirty="0">
              <a:effectLst/>
              <a:latin typeface="Arial"/>
              <a:ea typeface="Times New Roman" panose="02020603050405020304" pitchFamily="18" charset="0"/>
              <a:cs typeface="Arial"/>
            </a:endParaRPr>
          </a:p>
          <a:p>
            <a:endParaRPr lang="en-GB"/>
          </a:p>
        </p:txBody>
      </p:sp>
    </p:spTree>
    <p:extLst>
      <p:ext uri="{BB962C8B-B14F-4D97-AF65-F5344CB8AC3E}">
        <p14:creationId xmlns:p14="http://schemas.microsoft.com/office/powerpoint/2010/main" val="33937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title"/>
          </p:nvPr>
        </p:nvSpPr>
        <p:spPr>
          <a:xfrm>
            <a:off x="1260992" y="769358"/>
            <a:ext cx="4156709" cy="786220"/>
          </a:xfrm>
          <a:prstGeom prst="rect">
            <a:avLst/>
          </a:prstGeom>
          <a:noFill/>
          <a:ln>
            <a:noFill/>
          </a:ln>
        </p:spPr>
        <p:txBody>
          <a:bodyPr spcFirstLastPara="1" vert="horz" wrap="square" lIns="68569" tIns="34275" rIns="68569" bIns="34275" rtlCol="0" anchor="t" anchorCtr="0">
            <a:noAutofit/>
          </a:bodyPr>
          <a:lstStyle/>
          <a:p>
            <a:r>
              <a:rPr lang="en-GB" sz="3000" dirty="0"/>
              <a:t>Project Partners</a:t>
            </a:r>
            <a:endParaRPr sz="3000" dirty="0"/>
          </a:p>
        </p:txBody>
      </p:sp>
      <p:sp>
        <p:nvSpPr>
          <p:cNvPr id="66" name="Google Shape;66;p2"/>
          <p:cNvSpPr txBox="1">
            <a:spLocks noGrp="1"/>
          </p:cNvSpPr>
          <p:nvPr>
            <p:ph type="body" idx="1"/>
          </p:nvPr>
        </p:nvSpPr>
        <p:spPr>
          <a:xfrm>
            <a:off x="1459687" y="1917088"/>
            <a:ext cx="9074989" cy="2875061"/>
          </a:xfrm>
          <a:prstGeom prst="rect">
            <a:avLst/>
          </a:prstGeom>
          <a:noFill/>
          <a:ln>
            <a:noFill/>
          </a:ln>
        </p:spPr>
        <p:txBody>
          <a:bodyPr spcFirstLastPara="1" vert="horz" wrap="square" lIns="68569" tIns="34275" rIns="68569" bIns="34275" rtlCol="0" anchor="t" anchorCtr="0">
            <a:normAutofit/>
          </a:bodyPr>
          <a:lstStyle/>
          <a:p>
            <a:pPr marL="0" indent="0">
              <a:spcBef>
                <a:spcPts val="0"/>
              </a:spcBef>
              <a:buNone/>
            </a:pPr>
            <a:r>
              <a:rPr lang="en-GB" sz="2000" dirty="0">
                <a:latin typeface="Arial"/>
                <a:cs typeface="Arial"/>
              </a:rPr>
              <a:t>There are 4 partner organisations involved in the CFVI project. </a:t>
            </a:r>
            <a:endParaRPr lang="en-GB" sz="2000" dirty="0"/>
          </a:p>
          <a:p>
            <a:pPr marL="0" indent="0">
              <a:spcBef>
                <a:spcPts val="0"/>
              </a:spcBef>
            </a:pPr>
            <a:endParaRPr lang="en-GB" sz="2000" dirty="0"/>
          </a:p>
          <a:p>
            <a:pPr marL="0" indent="0">
              <a:spcBef>
                <a:spcPts val="0"/>
              </a:spcBef>
            </a:pPr>
            <a:endParaRPr lang="en-GB" sz="2000" dirty="0"/>
          </a:p>
          <a:p>
            <a:pPr marL="0" indent="0">
              <a:spcBef>
                <a:spcPts val="0"/>
              </a:spcBef>
              <a:buNone/>
            </a:pPr>
            <a:r>
              <a:rPr lang="en-GB" sz="2000" dirty="0">
                <a:latin typeface="Arial"/>
                <a:cs typeface="Arial"/>
              </a:rPr>
              <a:t>The production of these training/continuing professional development materials was led by VIEW (The Professional Association for the Vision Impairment Education Workforce), in association with a consultation group of stakeholders working in the field of VI Education. </a:t>
            </a:r>
            <a:endParaRPr lang="en-GB" sz="2000" dirty="0"/>
          </a:p>
          <a:p>
            <a:pPr marL="0" indent="0" algn="just">
              <a:spcBef>
                <a:spcPts val="0"/>
              </a:spcBef>
            </a:pPr>
            <a:endParaRPr dirty="0"/>
          </a:p>
        </p:txBody>
      </p:sp>
      <p:pic>
        <p:nvPicPr>
          <p:cNvPr id="3" name="Picture 2" descr="Logo of VIEW">
            <a:extLst>
              <a:ext uri="{FF2B5EF4-FFF2-40B4-BE49-F238E27FC236}">
                <a16:creationId xmlns:a16="http://schemas.microsoft.com/office/drawing/2014/main" id="{F7FE8381-B12D-B2F6-6F37-ABA8484CC83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iversity of Birmingham, VICTAR Logo&#10;">
            <a:extLst>
              <a:ext uri="{FF2B5EF4-FFF2-40B4-BE49-F238E27FC236}">
                <a16:creationId xmlns:a16="http://schemas.microsoft.com/office/drawing/2014/main" id="{64ECE2D0-308A-17B7-7462-97D2032B842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7" name="Picture 6" descr="Logo of Thomas Pocklington Trust&#10;">
            <a:extLst>
              <a:ext uri="{FF2B5EF4-FFF2-40B4-BE49-F238E27FC236}">
                <a16:creationId xmlns:a16="http://schemas.microsoft.com/office/drawing/2014/main" id="{33118129-16A4-21AE-D501-055ED59F785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DCAF8-BEDC-1947-028B-6EB233BF975F}"/>
              </a:ext>
            </a:extLst>
          </p:cNvPr>
          <p:cNvSpPr txBox="1">
            <a:spLocks noGrp="1"/>
          </p:cNvSpPr>
          <p:nvPr>
            <p:ph type="title" idx="4294967295"/>
          </p:nvPr>
        </p:nvSpPr>
        <p:spPr>
          <a:xfrm>
            <a:off x="1373745" y="268309"/>
            <a:ext cx="9035383"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chemeClr val="tx1"/>
                </a:solidFill>
                <a:effectLst/>
                <a:uLnTx/>
                <a:uFillTx/>
                <a:latin typeface="+mn-lt"/>
                <a:ea typeface="+mn-lt"/>
                <a:cs typeface="+mn-lt"/>
              </a:rPr>
              <a:t>Curriculum Framework for Children and Young People with Vision Impairment (2022, p.15) </a:t>
            </a:r>
            <a:endParaRPr kumimoji="0" lang="en-US" sz="3000" b="1" i="0" u="none" strike="noStrike" kern="1200" cap="none" spc="0" normalizeH="0" baseline="0" noProof="0" dirty="0">
              <a:ln>
                <a:noFill/>
              </a:ln>
              <a:solidFill>
                <a:schemeClr val="tx1"/>
              </a:solidFill>
              <a:effectLst/>
              <a:uLnTx/>
              <a:uFillTx/>
              <a:latin typeface="+mn-lt"/>
              <a:ea typeface="+mn-ea"/>
              <a:cs typeface="Arial"/>
            </a:endParaRPr>
          </a:p>
        </p:txBody>
      </p:sp>
      <p:pic>
        <p:nvPicPr>
          <p:cNvPr id="7" name="Picture 6" descr="This images shows an illustration of the 11 areas of the CFVI, located around the ‘active child/young person’ and with the area of focus - Sensory Development - highlighted in pink.">
            <a:extLst>
              <a:ext uri="{FF2B5EF4-FFF2-40B4-BE49-F238E27FC236}">
                <a16:creationId xmlns:a16="http://schemas.microsoft.com/office/drawing/2014/main" id="{992B8067-6F2F-A8C7-DC03-7AB372B4C37F}"/>
              </a:ext>
            </a:extLst>
          </p:cNvPr>
          <p:cNvPicPr>
            <a:picLocks noChangeAspect="1"/>
          </p:cNvPicPr>
          <p:nvPr/>
        </p:nvPicPr>
        <p:blipFill>
          <a:blip r:embed="rId3"/>
          <a:stretch>
            <a:fillRect/>
          </a:stretch>
        </p:blipFill>
        <p:spPr>
          <a:xfrm>
            <a:off x="2486052" y="1440828"/>
            <a:ext cx="6397692" cy="4855758"/>
          </a:xfrm>
          <a:prstGeom prst="rect">
            <a:avLst/>
          </a:prstGeom>
        </p:spPr>
      </p:pic>
      <p:pic>
        <p:nvPicPr>
          <p:cNvPr id="8" name="Picture 7" descr="This images shows the area of focus - Sensory Development - highlighted in pink.">
            <a:extLst>
              <a:ext uri="{FF2B5EF4-FFF2-40B4-BE49-F238E27FC236}">
                <a16:creationId xmlns:a16="http://schemas.microsoft.com/office/drawing/2014/main" id="{EE5D366F-2CC3-5792-A352-AF360248544E}"/>
              </a:ext>
            </a:extLst>
          </p:cNvPr>
          <p:cNvPicPr>
            <a:picLocks noChangeAspect="1"/>
          </p:cNvPicPr>
          <p:nvPr/>
        </p:nvPicPr>
        <p:blipFill>
          <a:blip r:embed="rId4">
            <a:alphaModFix amt="20000"/>
          </a:blip>
          <a:stretch>
            <a:fillRect/>
          </a:stretch>
        </p:blipFill>
        <p:spPr>
          <a:xfrm>
            <a:off x="6360594" y="2232714"/>
            <a:ext cx="1279440" cy="1008088"/>
          </a:xfrm>
          <a:prstGeom prst="rect">
            <a:avLst/>
          </a:prstGeom>
        </p:spPr>
      </p:pic>
    </p:spTree>
    <p:extLst>
      <p:ext uri="{BB962C8B-B14F-4D97-AF65-F5344CB8AC3E}">
        <p14:creationId xmlns:p14="http://schemas.microsoft.com/office/powerpoint/2010/main" val="130841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latin typeface="Arial"/>
                <a:cs typeface="Arial"/>
              </a:rPr>
              <a:t>Training Objectives (1)</a:t>
            </a:r>
            <a:endParaRPr lang="en-GB" sz="3000" dirty="0"/>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p:txBody>
          <a:bodyPr vert="horz" lIns="91440" tIns="45720" rIns="91440" bIns="45720" rtlCol="0" anchor="t">
            <a:normAutofit/>
          </a:bodyPr>
          <a:lstStyle/>
          <a:p>
            <a:pPr marL="0" indent="0">
              <a:buNone/>
            </a:pPr>
            <a:r>
              <a:rPr lang="en-GB" sz="2000" dirty="0">
                <a:latin typeface="+mn-lt"/>
                <a:cs typeface="Arial"/>
              </a:rPr>
              <a:t>To provide an introduction to:</a:t>
            </a:r>
          </a:p>
          <a:p>
            <a:r>
              <a:rPr lang="en-GB" sz="2000" dirty="0">
                <a:latin typeface="+mn-lt"/>
                <a:cs typeface="Arial"/>
              </a:rPr>
              <a:t>our senses.</a:t>
            </a:r>
          </a:p>
          <a:p>
            <a:r>
              <a:rPr lang="en-GB" sz="2000" dirty="0">
                <a:latin typeface="+mn-lt"/>
                <a:cs typeface="Arial"/>
              </a:rPr>
              <a:t>Area 2 of the CFVI: Sensory Development.</a:t>
            </a:r>
          </a:p>
          <a:p>
            <a:r>
              <a:rPr lang="en-GB" sz="2000" dirty="0">
                <a:effectLst/>
                <a:latin typeface="+mn-lt"/>
                <a:cs typeface="Arial"/>
              </a:rPr>
              <a:t>why </a:t>
            </a:r>
            <a:r>
              <a:rPr lang="en-GB" sz="2000" dirty="0">
                <a:latin typeface="+mn-lt"/>
                <a:cs typeface="Arial"/>
              </a:rPr>
              <a:t>interventions to promote sensory development </a:t>
            </a:r>
            <a:r>
              <a:rPr lang="en-GB" sz="2000" dirty="0">
                <a:effectLst/>
                <a:latin typeface="+mn-lt"/>
                <a:cs typeface="Arial"/>
              </a:rPr>
              <a:t>from specialists in the field of VI, working in collaboration with others, and within inclusive learning environments are important for learners with </a:t>
            </a:r>
            <a:r>
              <a:rPr lang="en-GB" sz="2000" dirty="0">
                <a:latin typeface="+mn-lt"/>
                <a:cs typeface="Arial"/>
              </a:rPr>
              <a:t>VI.</a:t>
            </a:r>
          </a:p>
          <a:p>
            <a:r>
              <a:rPr lang="en-GB" sz="2000" dirty="0">
                <a:latin typeface="+mn-lt"/>
                <a:ea typeface="Calibri" panose="020F0502020204030204" pitchFamily="34" charset="0"/>
                <a:cs typeface="Arial"/>
              </a:rPr>
              <a:t>provide</a:t>
            </a:r>
            <a:r>
              <a:rPr lang="en-GB" sz="2000" dirty="0">
                <a:effectLst/>
                <a:latin typeface="+mn-lt"/>
                <a:ea typeface="Calibri" panose="020F0502020204030204" pitchFamily="34" charset="0"/>
                <a:cs typeface="Arial"/>
              </a:rPr>
              <a:t> links to useful resources/websites.</a:t>
            </a:r>
            <a:endParaRPr lang="en-GB" sz="2000" dirty="0">
              <a:effectLst/>
              <a:latin typeface="+mn-lt"/>
              <a:cs typeface="Arial"/>
            </a:endParaRPr>
          </a:p>
          <a:p>
            <a:pPr marL="0" indent="0">
              <a:buNone/>
            </a:pPr>
            <a:br>
              <a:rPr lang="en-GB" sz="1800" dirty="0">
                <a:effectLst/>
                <a:latin typeface="Segoe UI" panose="020B0502040204020203" pitchFamily="34" charset="0"/>
              </a:rPr>
            </a:br>
            <a:endParaRPr lang="en-GB" sz="2000" dirty="0"/>
          </a:p>
        </p:txBody>
      </p:sp>
    </p:spTree>
    <p:extLst>
      <p:ext uri="{BB962C8B-B14F-4D97-AF65-F5344CB8AC3E}">
        <p14:creationId xmlns:p14="http://schemas.microsoft.com/office/powerpoint/2010/main" val="149208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49B1-3D6F-442B-7AB8-BE33C086F637}"/>
              </a:ext>
            </a:extLst>
          </p:cNvPr>
          <p:cNvSpPr>
            <a:spLocks noGrp="1"/>
          </p:cNvSpPr>
          <p:nvPr>
            <p:ph type="title"/>
          </p:nvPr>
        </p:nvSpPr>
        <p:spPr/>
        <p:txBody>
          <a:bodyPr>
            <a:normAutofit/>
          </a:bodyPr>
          <a:lstStyle/>
          <a:p>
            <a:r>
              <a:rPr lang="en-GB" sz="3000">
                <a:latin typeface="Arial"/>
                <a:cs typeface="Arial"/>
              </a:rPr>
              <a:t>Training Objectives (2)</a:t>
            </a:r>
            <a:endParaRPr lang="en-GB" sz="3000"/>
          </a:p>
        </p:txBody>
      </p:sp>
      <p:sp>
        <p:nvSpPr>
          <p:cNvPr id="3" name="Content Placeholder 2">
            <a:extLst>
              <a:ext uri="{FF2B5EF4-FFF2-40B4-BE49-F238E27FC236}">
                <a16:creationId xmlns:a16="http://schemas.microsoft.com/office/drawing/2014/main" id="{C47FEBBB-19F8-D15E-B5EE-154031F5FCCA}"/>
              </a:ext>
            </a:extLst>
          </p:cNvPr>
          <p:cNvSpPr>
            <a:spLocks noGrp="1"/>
          </p:cNvSpPr>
          <p:nvPr>
            <p:ph idx="1"/>
          </p:nvPr>
        </p:nvSpPr>
        <p:spPr/>
        <p:txBody>
          <a:bodyPr vert="horz" lIns="91440" tIns="45720" rIns="91440" bIns="45720" rtlCol="0" anchor="t">
            <a:normAutofit/>
          </a:bodyPr>
          <a:lstStyle/>
          <a:p>
            <a:pPr marL="0" indent="0">
              <a:buNone/>
            </a:pPr>
            <a:r>
              <a:rPr lang="en-GB" sz="2000" dirty="0">
                <a:latin typeface="Arial"/>
                <a:cs typeface="Arial"/>
              </a:rPr>
              <a:t>Customisable slide if needed (see notes for the previous slide which give examples of training objectives that you could consider, depending on the nature of your presentation).</a:t>
            </a:r>
          </a:p>
          <a:p>
            <a:pPr marL="0" indent="0" algn="just">
              <a:buNone/>
            </a:pPr>
            <a:endParaRPr lang="en-GB" dirty="0"/>
          </a:p>
        </p:txBody>
      </p:sp>
    </p:spTree>
    <p:extLst>
      <p:ext uri="{BB962C8B-B14F-4D97-AF65-F5344CB8AC3E}">
        <p14:creationId xmlns:p14="http://schemas.microsoft.com/office/powerpoint/2010/main" val="58833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a:t>About this area: our senses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548346" y="1556154"/>
            <a:ext cx="8778240" cy="4351338"/>
          </a:xfrm>
        </p:spPr>
        <p:txBody>
          <a:bodyPr vert="horz" lIns="91440" tIns="45720" rIns="91440" bIns="45720" rtlCol="0" anchor="t">
            <a:normAutofit/>
          </a:bodyPr>
          <a:lstStyle/>
          <a:p>
            <a:pPr marL="0" indent="0">
              <a:lnSpc>
                <a:spcPct val="100000"/>
              </a:lnSpc>
              <a:buNone/>
            </a:pPr>
            <a:endParaRPr lang="en-GB" sz="1800" dirty="0">
              <a:solidFill>
                <a:srgbClr val="575757"/>
              </a:solidFill>
              <a:effectLst/>
              <a:latin typeface="+mn-lt"/>
              <a:ea typeface="Times New Roman" panose="02020603050405020304" pitchFamily="18" charset="0"/>
              <a:cs typeface="Times New Roman" panose="02020603050405020304" pitchFamily="18" charset="0"/>
            </a:endParaRPr>
          </a:p>
          <a:p>
            <a:pPr>
              <a:lnSpc>
                <a:spcPct val="100000"/>
              </a:lnSpc>
            </a:pPr>
            <a:r>
              <a:rPr lang="en-GB" sz="2000" dirty="0">
                <a:effectLst/>
                <a:latin typeface="+mn-lt"/>
                <a:ea typeface="Times New Roman" panose="02020603050405020304" pitchFamily="18" charset="0"/>
                <a:cs typeface="Times New Roman"/>
              </a:rPr>
              <a:t>taste (gustatory</a:t>
            </a:r>
            <a:r>
              <a:rPr lang="en-GB" sz="2000" dirty="0">
                <a:latin typeface="+mn-lt"/>
                <a:ea typeface="Times New Roman" panose="02020603050405020304" pitchFamily="18" charset="0"/>
                <a:cs typeface="Times New Roman"/>
              </a:rPr>
              <a:t>).</a:t>
            </a:r>
            <a:endParaRPr lang="en-GB" sz="2000" dirty="0">
              <a:effectLst/>
              <a:latin typeface="+mn-lt"/>
              <a:ea typeface="Times New Roman" panose="02020603050405020304" pitchFamily="18" charset="0"/>
              <a:cs typeface="Times New Roman"/>
            </a:endParaRPr>
          </a:p>
          <a:p>
            <a:pPr>
              <a:lnSpc>
                <a:spcPct val="100000"/>
              </a:lnSpc>
            </a:pPr>
            <a:r>
              <a:rPr lang="en-GB" sz="2000" dirty="0">
                <a:effectLst/>
                <a:latin typeface="+mn-lt"/>
                <a:ea typeface="Times New Roman" panose="02020603050405020304" pitchFamily="18" charset="0"/>
                <a:cs typeface="Times New Roman"/>
              </a:rPr>
              <a:t>smell (olfactory</a:t>
            </a:r>
            <a:r>
              <a:rPr lang="en-GB" sz="2000" dirty="0">
                <a:latin typeface="+mn-lt"/>
                <a:ea typeface="Times New Roman" panose="02020603050405020304" pitchFamily="18" charset="0"/>
                <a:cs typeface="Times New Roman"/>
              </a:rPr>
              <a:t>).</a:t>
            </a:r>
          </a:p>
          <a:p>
            <a:pPr lvl="0">
              <a:lnSpc>
                <a:spcPct val="100000"/>
              </a:lnSpc>
            </a:pPr>
            <a:r>
              <a:rPr lang="en-GB" sz="2000" dirty="0">
                <a:effectLst/>
                <a:latin typeface="+mn-lt"/>
                <a:ea typeface="Times New Roman" panose="02020603050405020304" pitchFamily="18" charset="0"/>
                <a:cs typeface="Times New Roman"/>
              </a:rPr>
              <a:t>touch (tactile and haptic skills</a:t>
            </a:r>
            <a:r>
              <a:rPr lang="en-GB" sz="2000" dirty="0">
                <a:latin typeface="+mn-lt"/>
                <a:ea typeface="Times New Roman" panose="02020603050405020304" pitchFamily="18" charset="0"/>
                <a:cs typeface="Times New Roman"/>
              </a:rPr>
              <a:t>).</a:t>
            </a:r>
            <a:endParaRPr lang="en-GB" sz="2000" dirty="0">
              <a:effectLst/>
              <a:latin typeface="+mn-lt"/>
              <a:ea typeface="Times New Roman" panose="02020603050405020304" pitchFamily="18" charset="0"/>
              <a:cs typeface="Times New Roman"/>
            </a:endParaRPr>
          </a:p>
          <a:p>
            <a:pPr>
              <a:lnSpc>
                <a:spcPct val="100000"/>
              </a:lnSpc>
            </a:pPr>
            <a:r>
              <a:rPr lang="en-GB" sz="2000" dirty="0">
                <a:effectLst/>
                <a:latin typeface="+mn-lt"/>
                <a:ea typeface="Times New Roman" panose="02020603050405020304" pitchFamily="18" charset="0"/>
                <a:cs typeface="Times New Roman"/>
              </a:rPr>
              <a:t>hearing (auditory</a:t>
            </a:r>
            <a:r>
              <a:rPr lang="en-GB" sz="2000" dirty="0">
                <a:latin typeface="+mn-lt"/>
                <a:ea typeface="Times New Roman" panose="02020603050405020304" pitchFamily="18" charset="0"/>
                <a:cs typeface="Times New Roman"/>
              </a:rPr>
              <a:t>).</a:t>
            </a:r>
          </a:p>
          <a:p>
            <a:pPr lvl="0">
              <a:lnSpc>
                <a:spcPct val="100000"/>
              </a:lnSpc>
            </a:pPr>
            <a:r>
              <a:rPr lang="en-GB" sz="2000" dirty="0">
                <a:effectLst/>
                <a:latin typeface="+mn-lt"/>
                <a:ea typeface="Times New Roman" panose="02020603050405020304" pitchFamily="18" charset="0"/>
                <a:cs typeface="Times New Roman"/>
              </a:rPr>
              <a:t>seeing (vision</a:t>
            </a:r>
            <a:r>
              <a:rPr lang="en-GB" sz="2000" dirty="0">
                <a:latin typeface="+mn-lt"/>
                <a:ea typeface="Times New Roman" panose="02020603050405020304" pitchFamily="18" charset="0"/>
                <a:cs typeface="Times New Roman"/>
              </a:rPr>
              <a:t>).</a:t>
            </a:r>
            <a:endParaRPr lang="en-GB" sz="2000" dirty="0">
              <a:effectLst/>
              <a:latin typeface="+mn-lt"/>
              <a:ea typeface="Times New Roman" panose="02020603050405020304" pitchFamily="18" charset="0"/>
              <a:cs typeface="Times New Roman"/>
            </a:endParaRPr>
          </a:p>
          <a:p>
            <a:pPr lvl="0">
              <a:lnSpc>
                <a:spcPct val="100000"/>
              </a:lnSpc>
            </a:pPr>
            <a:r>
              <a:rPr lang="en-GB" sz="2000" dirty="0">
                <a:effectLst/>
                <a:latin typeface="+mn-lt"/>
                <a:ea typeface="Times New Roman" panose="02020603050405020304" pitchFamily="18" charset="0"/>
                <a:cs typeface="Times New Roman"/>
              </a:rPr>
              <a:t>body position sense (proprioception/kinaesthetic</a:t>
            </a:r>
            <a:r>
              <a:rPr lang="en-GB" sz="2000" dirty="0">
                <a:latin typeface="+mn-lt"/>
                <a:ea typeface="Times New Roman" panose="02020603050405020304" pitchFamily="18" charset="0"/>
                <a:cs typeface="Times New Roman"/>
              </a:rPr>
              <a:t>).</a:t>
            </a:r>
            <a:endParaRPr lang="en-GB" sz="2000" dirty="0">
              <a:effectLst/>
              <a:latin typeface="+mn-lt"/>
              <a:ea typeface="Times New Roman" panose="02020603050405020304" pitchFamily="18" charset="0"/>
              <a:cs typeface="Times New Roman"/>
            </a:endParaRPr>
          </a:p>
          <a:p>
            <a:pPr>
              <a:lnSpc>
                <a:spcPct val="100000"/>
              </a:lnSpc>
            </a:pPr>
            <a:r>
              <a:rPr lang="en-GB" sz="2000" dirty="0">
                <a:effectLst/>
                <a:latin typeface="+mn-lt"/>
                <a:ea typeface="Times New Roman" panose="02020603050405020304" pitchFamily="18" charset="0"/>
                <a:cs typeface="Times New Roman"/>
              </a:rPr>
              <a:t>movement sensations – sense of balance (vestibular</a:t>
            </a:r>
            <a:r>
              <a:rPr lang="en-GB" sz="2000" dirty="0">
                <a:latin typeface="+mn-lt"/>
                <a:ea typeface="Times New Roman" panose="02020603050405020304" pitchFamily="18" charset="0"/>
                <a:cs typeface="Times New Roman"/>
              </a:rPr>
              <a:t>). </a:t>
            </a:r>
            <a:endParaRPr lang="en-GB" sz="2000" dirty="0">
              <a:effectLst/>
              <a:latin typeface="+mn-lt"/>
              <a:ea typeface="Times New Roman" panose="02020603050405020304" pitchFamily="18" charset="0"/>
            </a:endParaRPr>
          </a:p>
          <a:p>
            <a:pPr algn="just"/>
            <a:endParaRPr lang="en-GB" dirty="0"/>
          </a:p>
        </p:txBody>
      </p:sp>
    </p:spTree>
    <p:extLst>
      <p:ext uri="{BB962C8B-B14F-4D97-AF65-F5344CB8AC3E}">
        <p14:creationId xmlns:p14="http://schemas.microsoft.com/office/powerpoint/2010/main" val="31365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a:xfrm>
            <a:off x="1286313" y="150477"/>
            <a:ext cx="8864099" cy="1347027"/>
          </a:xfrm>
        </p:spPr>
        <p:txBody>
          <a:bodyPr>
            <a:noAutofit/>
          </a:bodyPr>
          <a:lstStyle/>
          <a:p>
            <a:r>
              <a:rPr lang="en-GB" sz="3000" dirty="0">
                <a:latin typeface="Arial"/>
                <a:cs typeface="Arial"/>
              </a:rPr>
              <a:t>Identifying potential barriers to access (1) </a:t>
            </a:r>
            <a:br>
              <a:rPr lang="en-GB" sz="3000" b="0" i="0" u="none" strike="noStrike" dirty="0">
                <a:effectLst/>
                <a:latin typeface="Arial" panose="020B0604020202020204" pitchFamily="34" charset="0"/>
              </a:rPr>
            </a:br>
            <a:endParaRPr lang="en-GB" sz="3200"/>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3115382183"/>
              </p:ext>
            </p:extLst>
          </p:nvPr>
        </p:nvGraphicFramePr>
        <p:xfrm>
          <a:off x="1284338" y="1444479"/>
          <a:ext cx="9134402" cy="4809604"/>
        </p:xfrm>
        <a:graphic>
          <a:graphicData uri="http://schemas.openxmlformats.org/drawingml/2006/table">
            <a:tbl>
              <a:tblPr firstRow="1" bandRow="1">
                <a:tableStyleId>{5C22544A-7EE6-4342-B048-85BDC9FD1C3A}</a:tableStyleId>
              </a:tblPr>
              <a:tblGrid>
                <a:gridCol w="3631103">
                  <a:extLst>
                    <a:ext uri="{9D8B030D-6E8A-4147-A177-3AD203B41FA5}">
                      <a16:colId xmlns:a16="http://schemas.microsoft.com/office/drawing/2014/main" val="184978815"/>
                    </a:ext>
                  </a:extLst>
                </a:gridCol>
                <a:gridCol w="5503299">
                  <a:extLst>
                    <a:ext uri="{9D8B030D-6E8A-4147-A177-3AD203B41FA5}">
                      <a16:colId xmlns:a16="http://schemas.microsoft.com/office/drawing/2014/main" val="1007468663"/>
                    </a:ext>
                  </a:extLst>
                </a:gridCol>
              </a:tblGrid>
              <a:tr h="341834">
                <a:tc>
                  <a:txBody>
                    <a:bodyPr/>
                    <a:lstStyle/>
                    <a:p>
                      <a:r>
                        <a:rPr lang="en-GB" dirty="0"/>
                        <a:t>Situation</a:t>
                      </a:r>
                    </a:p>
                  </a:txBody>
                  <a:tcPr>
                    <a:solidFill>
                      <a:srgbClr val="E50071"/>
                    </a:solidFill>
                  </a:tcPr>
                </a:tc>
                <a:tc>
                  <a:txBody>
                    <a:bodyPr/>
                    <a:lstStyle/>
                    <a:p>
                      <a:r>
                        <a:rPr lang="en-GB" dirty="0"/>
                        <a:t>What does vision tell the child in this situation?</a:t>
                      </a:r>
                    </a:p>
                  </a:txBody>
                  <a:tcPr>
                    <a:solidFill>
                      <a:srgbClr val="E50071"/>
                    </a:solidFill>
                  </a:tcPr>
                </a:tc>
                <a:extLst>
                  <a:ext uri="{0D108BD9-81ED-4DB2-BD59-A6C34878D82A}">
                    <a16:rowId xmlns:a16="http://schemas.microsoft.com/office/drawing/2014/main" val="955636063"/>
                  </a:ext>
                </a:extLst>
              </a:tr>
              <a:tr h="44438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child </a:t>
                      </a:r>
                      <a:r>
                        <a:rPr lang="en-GB" b="1" dirty="0"/>
                        <a:t>without </a:t>
                      </a:r>
                      <a:r>
                        <a:rPr lang="en-GB" dirty="0"/>
                        <a:t>a VI eating a packed lunch </a:t>
                      </a:r>
                    </a:p>
                    <a:p>
                      <a:endParaRPr lang="en-GB" dirty="0">
                        <a:noFill/>
                      </a:endParaRPr>
                    </a:p>
                  </a:txBody>
                  <a:tcPr>
                    <a:solidFill>
                      <a:schemeClr val="bg1"/>
                    </a:solidFill>
                  </a:tcPr>
                </a:tc>
                <a:tc>
                  <a:txBody>
                    <a:bodyPr/>
                    <a:lstStyle/>
                    <a:p>
                      <a:pPr marL="285750" indent="-285750">
                        <a:buFont typeface="Arial" panose="020B0604020202020204" pitchFamily="34" charset="0"/>
                        <a:buChar char="•"/>
                      </a:pPr>
                      <a:r>
                        <a:rPr lang="en-GB" sz="1800" dirty="0"/>
                        <a:t>where their peers are sitting and if there is space for them to sit; a safe route to the seat.</a:t>
                      </a:r>
                    </a:p>
                    <a:p>
                      <a:pPr marL="285750" indent="-285750">
                        <a:buFont typeface="Arial" panose="020B0604020202020204" pitchFamily="34" charset="0"/>
                        <a:buChar char="•"/>
                      </a:pPr>
                      <a:r>
                        <a:rPr lang="en-GB" sz="1800" dirty="0"/>
                        <a:t>type of seating available.</a:t>
                      </a:r>
                    </a:p>
                    <a:p>
                      <a:pPr marL="285750" indent="-285750">
                        <a:buFont typeface="Arial" panose="020B0604020202020204" pitchFamily="34" charset="0"/>
                        <a:buChar char="•"/>
                      </a:pPr>
                      <a:r>
                        <a:rPr lang="en-GB" sz="1800" dirty="0"/>
                        <a:t>how the lunch box opens.</a:t>
                      </a:r>
                    </a:p>
                    <a:p>
                      <a:pPr marL="285750" indent="-285750">
                        <a:buFont typeface="Arial" panose="020B0604020202020204" pitchFamily="34" charset="0"/>
                        <a:buChar char="•"/>
                      </a:pPr>
                      <a:r>
                        <a:rPr lang="en-GB" sz="1800" dirty="0"/>
                        <a:t>what the food is.</a:t>
                      </a:r>
                    </a:p>
                    <a:p>
                      <a:pPr marL="285750" indent="-285750">
                        <a:buFont typeface="Arial" panose="020B0604020202020204" pitchFamily="34" charset="0"/>
                        <a:buChar char="•"/>
                      </a:pPr>
                      <a:r>
                        <a:rPr lang="en-GB" sz="1800" dirty="0"/>
                        <a:t>the order in which it should be eaten (recognising sweet/savoury food).</a:t>
                      </a:r>
                    </a:p>
                    <a:p>
                      <a:pPr marL="285750" indent="-285750">
                        <a:buFont typeface="Arial" panose="020B0604020202020204" pitchFamily="34" charset="0"/>
                        <a:buChar char="•"/>
                      </a:pPr>
                      <a:r>
                        <a:rPr lang="en-GB" sz="1800" dirty="0"/>
                        <a:t>whether cutlery is needed? is cutlery available? Where?</a:t>
                      </a:r>
                    </a:p>
                    <a:p>
                      <a:pPr marL="285750" indent="-285750">
                        <a:buFont typeface="Arial" panose="020B0604020202020204" pitchFamily="34" charset="0"/>
                        <a:buChar char="•"/>
                      </a:pPr>
                      <a:r>
                        <a:rPr lang="en-GB" sz="1800" dirty="0"/>
                        <a:t>how their food compares to that of their peers</a:t>
                      </a:r>
                    </a:p>
                    <a:p>
                      <a:pPr marL="285750" indent="-285750">
                        <a:buFont typeface="Arial" panose="020B0604020202020204" pitchFamily="34" charset="0"/>
                        <a:buChar char="•"/>
                      </a:pPr>
                      <a:r>
                        <a:rPr lang="en-GB" sz="1800" dirty="0"/>
                        <a:t>where their peers are in relation to themselves.</a:t>
                      </a:r>
                    </a:p>
                    <a:p>
                      <a:pPr marL="285750" indent="-285750">
                        <a:buFont typeface="Arial" panose="020B0604020202020204" pitchFamily="34" charset="0"/>
                        <a:buChar char="•"/>
                      </a:pPr>
                      <a:r>
                        <a:rPr lang="en-GB" sz="1800" dirty="0"/>
                        <a:t>the body language of those around them: social cues, e.g. turn-taking in conversation.</a:t>
                      </a:r>
                    </a:p>
                    <a:p>
                      <a:pPr marL="285750" indent="-285750">
                        <a:buFont typeface="Arial" panose="020B0604020202020204" pitchFamily="34" charset="0"/>
                        <a:buChar char="•"/>
                      </a:pPr>
                      <a:r>
                        <a:rPr lang="en-GB" sz="1800" dirty="0"/>
                        <a:t>the progress of others in eating their lunches.</a:t>
                      </a:r>
                    </a:p>
                    <a:p>
                      <a:endParaRPr lang="en-GB" sz="1800" dirty="0"/>
                    </a:p>
                  </a:txBody>
                  <a:tcPr>
                    <a:solidFill>
                      <a:schemeClr val="bg1"/>
                    </a:solidFill>
                  </a:tcPr>
                </a:tc>
                <a:extLst>
                  <a:ext uri="{0D108BD9-81ED-4DB2-BD59-A6C34878D82A}">
                    <a16:rowId xmlns:a16="http://schemas.microsoft.com/office/drawing/2014/main" val="3948540418"/>
                  </a:ext>
                </a:extLst>
              </a:tr>
            </a:tbl>
          </a:graphicData>
        </a:graphic>
      </p:graphicFrame>
    </p:spTree>
    <p:extLst>
      <p:ext uri="{BB962C8B-B14F-4D97-AF65-F5344CB8AC3E}">
        <p14:creationId xmlns:p14="http://schemas.microsoft.com/office/powerpoint/2010/main" val="64154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(2)</a:t>
            </a:r>
            <a:br>
              <a:rPr lang="en-GB" sz="3200" b="0" i="0" u="none" strike="noStrike" dirty="0">
                <a:effectLst/>
                <a:latin typeface="Arial" panose="020B0604020202020204" pitchFamily="34" charset="0"/>
              </a:rPr>
            </a:br>
            <a:endParaRPr lang="en-GB" sz="3200" dirty="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927431367"/>
              </p:ext>
            </p:extLst>
          </p:nvPr>
        </p:nvGraphicFramePr>
        <p:xfrm>
          <a:off x="770198" y="1619123"/>
          <a:ext cx="9062223" cy="4325112"/>
        </p:xfrm>
        <a:graphic>
          <a:graphicData uri="http://schemas.openxmlformats.org/drawingml/2006/table">
            <a:tbl>
              <a:tblPr firstRow="1" bandRow="1">
                <a:tableStyleId>{5C22544A-7EE6-4342-B048-85BDC9FD1C3A}</a:tableStyleId>
              </a:tblPr>
              <a:tblGrid>
                <a:gridCol w="4571942">
                  <a:extLst>
                    <a:ext uri="{9D8B030D-6E8A-4147-A177-3AD203B41FA5}">
                      <a16:colId xmlns:a16="http://schemas.microsoft.com/office/drawing/2014/main" val="2784912112"/>
                    </a:ext>
                  </a:extLst>
                </a:gridCol>
                <a:gridCol w="4490281">
                  <a:extLst>
                    <a:ext uri="{9D8B030D-6E8A-4147-A177-3AD203B41FA5}">
                      <a16:colId xmlns:a16="http://schemas.microsoft.com/office/drawing/2014/main" val="510801584"/>
                    </a:ext>
                  </a:extLst>
                </a:gridCol>
              </a:tblGrid>
              <a:tr h="725898">
                <a:tc>
                  <a:txBody>
                    <a:bodyPr/>
                    <a:lstStyle/>
                    <a:p>
                      <a:r>
                        <a:rPr lang="en-GB" sz="2100" dirty="0"/>
                        <a:t>Situation</a:t>
                      </a:r>
                    </a:p>
                    <a:p>
                      <a:endParaRPr lang="en-GB" sz="2100" dirty="0"/>
                    </a:p>
                  </a:txBody>
                  <a:tcPr marT="50292" marB="50292">
                    <a:solidFill>
                      <a:srgbClr val="E50071"/>
                    </a:solidFill>
                  </a:tcPr>
                </a:tc>
                <a:tc>
                  <a:txBody>
                    <a:bodyPr/>
                    <a:lstStyle/>
                    <a:p>
                      <a:r>
                        <a:rPr lang="en-GB" sz="2100" dirty="0"/>
                        <a:t>Inclusive strategies to reduce barriers to learning </a:t>
                      </a:r>
                    </a:p>
                  </a:txBody>
                  <a:tcPr marT="50292" marB="50292">
                    <a:solidFill>
                      <a:srgbClr val="E50071"/>
                    </a:solidFill>
                  </a:tcPr>
                </a:tc>
                <a:extLst>
                  <a:ext uri="{0D108BD9-81ED-4DB2-BD59-A6C34878D82A}">
                    <a16:rowId xmlns:a16="http://schemas.microsoft.com/office/drawing/2014/main" val="3569872773"/>
                  </a:ext>
                </a:extLst>
              </a:tr>
              <a:tr h="1041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 child </a:t>
                      </a:r>
                      <a:r>
                        <a:rPr lang="en-GB" sz="2000" b="1" dirty="0"/>
                        <a:t>without </a:t>
                      </a:r>
                      <a:r>
                        <a:rPr lang="en-GB" sz="2000" dirty="0"/>
                        <a:t>a VI eating a packed lunch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txBody>
                  <a:tcPr marT="50292" marB="50292">
                    <a:solidFill>
                      <a:schemeClr val="bg1"/>
                    </a:solidFill>
                  </a:tcPr>
                </a:tc>
                <a:tc>
                  <a:txBody>
                    <a:bodyPr/>
                    <a:lstStyle/>
                    <a:p>
                      <a:r>
                        <a:rPr lang="en-GB" sz="2100" dirty="0"/>
                        <a:t>?</a:t>
                      </a:r>
                    </a:p>
                    <a:p>
                      <a:r>
                        <a:rPr lang="en-GB" sz="2100" dirty="0"/>
                        <a:t>?</a:t>
                      </a:r>
                    </a:p>
                    <a:p>
                      <a:r>
                        <a:rPr lang="en-GB" sz="2100" dirty="0"/>
                        <a:t>?</a:t>
                      </a:r>
                    </a:p>
                  </a:txBody>
                  <a:tcPr marT="50292" marB="50292">
                    <a:solidFill>
                      <a:schemeClr val="bg1"/>
                    </a:solidFill>
                  </a:tcPr>
                </a:tc>
                <a:extLst>
                  <a:ext uri="{0D108BD9-81ED-4DB2-BD59-A6C34878D82A}">
                    <a16:rowId xmlns:a16="http://schemas.microsoft.com/office/drawing/2014/main" val="277759081"/>
                  </a:ext>
                </a:extLst>
              </a:tr>
              <a:tr h="41029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41029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2314476235"/>
                  </a:ext>
                </a:extLst>
              </a:tr>
              <a:tr h="41029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20158120"/>
                  </a:ext>
                </a:extLst>
              </a:tr>
              <a:tr h="41029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41029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983830699"/>
                  </a:ext>
                </a:extLst>
              </a:tr>
              <a:tr h="410290">
                <a:tc>
                  <a:txBody>
                    <a:bodyPr/>
                    <a:lstStyle/>
                    <a:p>
                      <a:endParaRPr lang="en-GB" sz="2100" dirty="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1372855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(3)</a:t>
            </a:r>
            <a:br>
              <a:rPr lang="en-GB" sz="3200" b="0" i="0" u="none" strike="noStrike" dirty="0">
                <a:effectLst/>
                <a:latin typeface="Arial" panose="020B0604020202020204" pitchFamily="34" charset="0"/>
              </a:rPr>
            </a:br>
            <a:endParaRPr lang="en-GB" sz="320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495626652"/>
              </p:ext>
            </p:extLst>
          </p:nvPr>
        </p:nvGraphicFramePr>
        <p:xfrm>
          <a:off x="1282262" y="1697424"/>
          <a:ext cx="8857101" cy="4000500"/>
        </p:xfrm>
        <a:graphic>
          <a:graphicData uri="http://schemas.openxmlformats.org/drawingml/2006/table">
            <a:tbl>
              <a:tblPr firstRow="1" bandRow="1">
                <a:tableStyleId>{5C22544A-7EE6-4342-B048-85BDC9FD1C3A}</a:tableStyleId>
              </a:tblPr>
              <a:tblGrid>
                <a:gridCol w="4468457">
                  <a:extLst>
                    <a:ext uri="{9D8B030D-6E8A-4147-A177-3AD203B41FA5}">
                      <a16:colId xmlns:a16="http://schemas.microsoft.com/office/drawing/2014/main" val="2784912112"/>
                    </a:ext>
                  </a:extLst>
                </a:gridCol>
                <a:gridCol w="4388644">
                  <a:extLst>
                    <a:ext uri="{9D8B030D-6E8A-4147-A177-3AD203B41FA5}">
                      <a16:colId xmlns:a16="http://schemas.microsoft.com/office/drawing/2014/main" val="510801584"/>
                    </a:ext>
                  </a:extLst>
                </a:gridCol>
              </a:tblGrid>
              <a:tr h="419100">
                <a:tc>
                  <a:txBody>
                    <a:bodyPr/>
                    <a:lstStyle/>
                    <a:p>
                      <a:r>
                        <a:rPr lang="en-GB" sz="2100"/>
                        <a:t>Child/young person brief profile</a:t>
                      </a:r>
                    </a:p>
                  </a:txBody>
                  <a:tcPr marT="50292" marB="50292">
                    <a:solidFill>
                      <a:srgbClr val="E50071"/>
                    </a:solidFill>
                  </a:tcPr>
                </a:tc>
                <a:tc>
                  <a:txBody>
                    <a:bodyPr/>
                    <a:lstStyle/>
                    <a:p>
                      <a:r>
                        <a:rPr lang="en-GB" sz="2100"/>
                        <a:t>Situation</a:t>
                      </a:r>
                    </a:p>
                  </a:txBody>
                  <a:tcPr marT="50292" marB="50292">
                    <a:solidFill>
                      <a:srgbClr val="E50071"/>
                    </a:solidFill>
                  </a:tcPr>
                </a:tc>
                <a:extLst>
                  <a:ext uri="{0D108BD9-81ED-4DB2-BD59-A6C34878D82A}">
                    <a16:rowId xmlns:a16="http://schemas.microsoft.com/office/drawing/2014/main" val="3569872773"/>
                  </a:ext>
                </a:extLst>
              </a:tr>
              <a:tr h="1056132">
                <a:tc>
                  <a:txBody>
                    <a:bodyPr/>
                    <a:lstStyle/>
                    <a:p>
                      <a:r>
                        <a:rPr lang="en-GB" sz="2100" dirty="0"/>
                        <a:t>Add here</a:t>
                      </a:r>
                    </a:p>
                  </a:txBody>
                  <a:tcPr marT="50292" marB="50292">
                    <a:solidFill>
                      <a:schemeClr val="bg1"/>
                    </a:solidFill>
                  </a:tcPr>
                </a:tc>
                <a:tc>
                  <a:txBody>
                    <a:bodyPr/>
                    <a:lstStyle/>
                    <a:p>
                      <a:r>
                        <a:rPr lang="en-GB" sz="2100" dirty="0"/>
                        <a:t>?</a:t>
                      </a:r>
                    </a:p>
                  </a:txBody>
                  <a:tcPr marT="50292" marB="50292">
                    <a:solidFill>
                      <a:schemeClr val="bg1"/>
                    </a:solidFill>
                  </a:tcPr>
                </a:tc>
                <a:extLst>
                  <a:ext uri="{0D108BD9-81ED-4DB2-BD59-A6C34878D82A}">
                    <a16:rowId xmlns:a16="http://schemas.microsoft.com/office/drawing/2014/main" val="277759081"/>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2314476235"/>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20158120"/>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983830699"/>
                  </a:ext>
                </a:extLst>
              </a:tr>
              <a:tr h="419100">
                <a:tc>
                  <a:txBody>
                    <a:bodyPr/>
                    <a:lstStyle/>
                    <a:p>
                      <a:endParaRPr lang="en-GB" sz="210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518958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DC4D8A-2310-43D8-AE3A-5FDAF2E3B545}">
  <ds:schemaRefs>
    <ds:schemaRef ds:uri="http://schemas.microsoft.com/sharepoint/v3/contenttype/forms"/>
  </ds:schemaRefs>
</ds:datastoreItem>
</file>

<file path=customXml/itemProps2.xml><?xml version="1.0" encoding="utf-8"?>
<ds:datastoreItem xmlns:ds="http://schemas.openxmlformats.org/officeDocument/2006/customXml" ds:itemID="{1410E9FE-FD13-449F-8129-CE2405B4AC8F}">
  <ds:schemaRefs>
    <ds:schemaRef ds:uri="http://purl.org/dc/elements/1.1/"/>
    <ds:schemaRef ds:uri="http://schemas.openxmlformats.org/package/2006/metadata/core-properties"/>
    <ds:schemaRef ds:uri="1aac3a66-020c-4d2c-922c-84188483fa28"/>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1f036f6a-d838-46b0-a927-7b6573ba0a66"/>
    <ds:schemaRef ds:uri="http://purl.org/dc/dcmitype/"/>
  </ds:schemaRefs>
</ds:datastoreItem>
</file>

<file path=customXml/itemProps3.xml><?xml version="1.0" encoding="utf-8"?>
<ds:datastoreItem xmlns:ds="http://schemas.openxmlformats.org/officeDocument/2006/customXml" ds:itemID="{817D67FC-04C0-4C4D-8437-66CEF5992D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036f6a-d838-46b0-a927-7b6573ba0a66"/>
    <ds:schemaRef ds:uri="1aac3a66-020c-4d2c-922c-84188483f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31</TotalTime>
  <Words>4499</Words>
  <Application>Microsoft Office PowerPoint</Application>
  <PresentationFormat>Widescreen</PresentationFormat>
  <Paragraphs>311</Paragraphs>
  <Slides>17</Slides>
  <Notes>17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Arial</vt:lpstr>
      <vt:lpstr>Arial,Sans-Serif</vt:lpstr>
      <vt:lpstr>Calibri</vt:lpstr>
      <vt:lpstr>Calibri Light</vt:lpstr>
      <vt:lpstr>Ingra</vt:lpstr>
      <vt:lpstr>Noto Sans</vt:lpstr>
      <vt:lpstr>Segoe UI</vt:lpstr>
      <vt:lpstr>Symbol</vt:lpstr>
      <vt:lpstr>Office Theme</vt:lpstr>
      <vt:lpstr>Image Master No logo</vt:lpstr>
      <vt:lpstr>    Curriculum Framework for Children and Young People with Vision Impairment (CFVI): Core Training Resource 3   Area 2: Sensory Development </vt:lpstr>
      <vt:lpstr>Project Partners</vt:lpstr>
      <vt:lpstr>Curriculum Framework for Children and Young People with Vision Impairment (2022, p.15) </vt:lpstr>
      <vt:lpstr>Training Objectives (1)</vt:lpstr>
      <vt:lpstr>Training Objectives (2)</vt:lpstr>
      <vt:lpstr>About this area: our senses</vt:lpstr>
      <vt:lpstr>Identifying potential barriers to access (1)  </vt:lpstr>
      <vt:lpstr>Identifying potential barriers to access (2) </vt:lpstr>
      <vt:lpstr>Identifying potential barriers to access (3) </vt:lpstr>
      <vt:lpstr>Why a focus on this area is important (1)</vt:lpstr>
      <vt:lpstr>Why a focus on this area is important (2)</vt:lpstr>
      <vt:lpstr>Examples of targeted intervention approaches for Area 2 listed in CFVI to reduce barriers (1)</vt:lpstr>
      <vt:lpstr>Examples of targeted intervention approaches for Area 2 listed in CFVI to reduce barriers (2)</vt:lpstr>
      <vt:lpstr>Why a focus on this area is important for (name of child/young person); what interventions are in place?</vt:lpstr>
      <vt:lpstr>Summing up</vt:lpstr>
      <vt:lpstr>What resources are available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115</cp:revision>
  <dcterms:created xsi:type="dcterms:W3CDTF">2022-11-17T11:49:18Z</dcterms:created>
  <dcterms:modified xsi:type="dcterms:W3CDTF">2023-09-13T08:52:02Z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