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Lst>
  <p:notesMasterIdLst>
    <p:notesMasterId r:id="rId28"/>
  </p:notesMasterIdLst>
  <p:sldIdLst>
    <p:sldId id="291" r:id="rId6"/>
    <p:sldId id="256" r:id="rId7"/>
    <p:sldId id="293" r:id="rId8"/>
    <p:sldId id="267" r:id="rId9"/>
    <p:sldId id="298" r:id="rId10"/>
    <p:sldId id="257" r:id="rId11"/>
    <p:sldId id="294" r:id="rId12"/>
    <p:sldId id="270" r:id="rId13"/>
    <p:sldId id="282" r:id="rId14"/>
    <p:sldId id="269" r:id="rId15"/>
    <p:sldId id="272" r:id="rId16"/>
    <p:sldId id="271" r:id="rId17"/>
    <p:sldId id="273" r:id="rId18"/>
    <p:sldId id="296" r:id="rId19"/>
    <p:sldId id="275" r:id="rId20"/>
    <p:sldId id="276" r:id="rId21"/>
    <p:sldId id="277" r:id="rId22"/>
    <p:sldId id="280" r:id="rId23"/>
    <p:sldId id="281" r:id="rId24"/>
    <p:sldId id="297" r:id="rId25"/>
    <p:sldId id="258" r:id="rId26"/>
    <p:sldId id="27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111719-8CFA-37AF-521E-DA45054FA9C9}" name="katharina.walls@lancashire.gov.uk" initials="ka" userId="S::urn:spo:guest#katharina.walls@lancashire.gov.uk::" providerId="AD"/>
  <p188:author id="{134F8447-2CD8-F6A3-7146-538F7A3FEDFE}" name="Mike McLinden" initials="MM" userId="S::m.t.mclinden_bham.ac.uk#ext#@rnib.org.uk::ad5febac-b58e-4114-af40-69307b9ca8cb" providerId="AD"/>
  <p188:author id="{791E7676-AF6A-3500-621F-B7AECA8B322C}" name="Sarah Raisanen" initials="SR" userId="S::viewconference_live.co.uk#ext#@rnib.org.uk::906b526a-c205-489d-9086-49b09dd66414" providerId="AD"/>
  <p188:author id="{CBF71292-A441-E82D-2208-9475EECE0E5D}" name="alison.sanders@cambridgeshire.gov.uk" initials="al" userId="S::urn:spo:guest#alison.sanders@cambridgeshire.gov.uk::" providerId="AD"/>
  <p188:author id="{10F27E99-A28F-CC4D-96DE-E9684AC82502}" name="Linda James" initials="LJ" userId="S::Linda.James@rnib.org.uk::80218d6f-7c44-4d8e-b95c-06dddfb71ab5" providerId="AD"/>
  <p188:author id="{260D9CA8-3F88-443D-7FC0-34F2B9CE6D64}" name="Mike" initials="M" userId="S::mike@mtmclinden.onmicrosoft.com::bfcf84d1-8f6d-47b2-8e25-8854b42db9c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8B9"/>
    <a:srgbClr val="E500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4D3F16-D7DA-4A92-998A-FDC59FF92659}" v="5" dt="2023-09-12T17:55:16.1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77321" autoAdjust="0"/>
  </p:normalViewPr>
  <p:slideViewPr>
    <p:cSldViewPr snapToGrid="0" showGuides="1">
      <p:cViewPr varScale="1">
        <p:scale>
          <a:sx n="88" d="100"/>
          <a:sy n="88" d="100"/>
        </p:scale>
        <p:origin x="672"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 Id="rId35" Type="http://schemas.microsoft.com/office/2018/10/relationships/authors" Target="authors.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Raisanen" userId="S::viewconference_live.co.uk#ext#@rnib.org.uk::906b526a-c205-489d-9086-49b09dd66414" providerId="AD" clId="Web-{434D556C-6A40-FDF3-85A4-988D4811A241}"/>
    <pc:docChg chg="modSld">
      <pc:chgData name="Sarah Raisanen" userId="S::viewconference_live.co.uk#ext#@rnib.org.uk::906b526a-c205-489d-9086-49b09dd66414" providerId="AD" clId="Web-{434D556C-6A40-FDF3-85A4-988D4811A241}" dt="2023-08-22T12:03:44.120" v="15" actId="20577"/>
      <pc:docMkLst>
        <pc:docMk/>
      </pc:docMkLst>
      <pc:sldChg chg="modSp">
        <pc:chgData name="Sarah Raisanen" userId="S::viewconference_live.co.uk#ext#@rnib.org.uk::906b526a-c205-489d-9086-49b09dd66414" providerId="AD" clId="Web-{434D556C-6A40-FDF3-85A4-988D4811A241}" dt="2023-08-22T12:03:44.120" v="15" actId="20577"/>
        <pc:sldMkLst>
          <pc:docMk/>
          <pc:sldMk cId="313652306" sldId="258"/>
        </pc:sldMkLst>
        <pc:spChg chg="mod">
          <ac:chgData name="Sarah Raisanen" userId="S::viewconference_live.co.uk#ext#@rnib.org.uk::906b526a-c205-489d-9086-49b09dd66414" providerId="AD" clId="Web-{434D556C-6A40-FDF3-85A4-988D4811A241}" dt="2023-08-22T12:03:44.120" v="15" actId="20577"/>
          <ac:spMkLst>
            <pc:docMk/>
            <pc:sldMk cId="313652306" sldId="258"/>
            <ac:spMk id="3" creationId="{C42C4E53-6986-902D-133A-420D45663422}"/>
          </ac:spMkLst>
        </pc:spChg>
      </pc:sldChg>
    </pc:docChg>
  </pc:docChgLst>
  <pc:docChgLst>
    <pc:chgData name="Juliette Taylor" userId="1751eade-a80a-470c-ab73-7a77f2cf91db" providerId="ADAL" clId="{9B95BF14-3AD3-4DAF-9881-43BF23414ACF}"/>
    <pc:docChg chg="addSld delSld modSld">
      <pc:chgData name="Juliette Taylor" userId="1751eade-a80a-470c-ab73-7a77f2cf91db" providerId="ADAL" clId="{9B95BF14-3AD3-4DAF-9881-43BF23414ACF}" dt="2022-11-30T10:30:25.564" v="1"/>
      <pc:docMkLst>
        <pc:docMk/>
      </pc:docMkLst>
      <pc:sldChg chg="add del">
        <pc:chgData name="Juliette Taylor" userId="1751eade-a80a-470c-ab73-7a77f2cf91db" providerId="ADAL" clId="{9B95BF14-3AD3-4DAF-9881-43BF23414ACF}" dt="2022-11-30T10:30:25.564" v="1"/>
        <pc:sldMkLst>
          <pc:docMk/>
          <pc:sldMk cId="1492083113" sldId="257"/>
        </pc:sldMkLst>
      </pc:sldChg>
      <pc:sldChg chg="add del">
        <pc:chgData name="Juliette Taylor" userId="1751eade-a80a-470c-ab73-7a77f2cf91db" providerId="ADAL" clId="{9B95BF14-3AD3-4DAF-9881-43BF23414ACF}" dt="2022-11-30T10:30:25.564" v="1"/>
        <pc:sldMkLst>
          <pc:docMk/>
          <pc:sldMk cId="313652306" sldId="258"/>
        </pc:sldMkLst>
      </pc:sldChg>
      <pc:sldChg chg="add del">
        <pc:chgData name="Juliette Taylor" userId="1751eade-a80a-470c-ab73-7a77f2cf91db" providerId="ADAL" clId="{9B95BF14-3AD3-4DAF-9881-43BF23414ACF}" dt="2022-11-30T10:30:25.564" v="1"/>
        <pc:sldMkLst>
          <pc:docMk/>
          <pc:sldMk cId="661372198" sldId="259"/>
        </pc:sldMkLst>
      </pc:sldChg>
      <pc:sldChg chg="add del">
        <pc:chgData name="Juliette Taylor" userId="1751eade-a80a-470c-ab73-7a77f2cf91db" providerId="ADAL" clId="{9B95BF14-3AD3-4DAF-9881-43BF23414ACF}" dt="2022-11-30T10:30:25.564" v="1"/>
        <pc:sldMkLst>
          <pc:docMk/>
          <pc:sldMk cId="1598881695" sldId="260"/>
        </pc:sldMkLst>
      </pc:sldChg>
      <pc:sldChg chg="add del">
        <pc:chgData name="Juliette Taylor" userId="1751eade-a80a-470c-ab73-7a77f2cf91db" providerId="ADAL" clId="{9B95BF14-3AD3-4DAF-9881-43BF23414ACF}" dt="2022-11-30T10:30:25.564" v="1"/>
        <pc:sldMkLst>
          <pc:docMk/>
          <pc:sldMk cId="1459307794" sldId="261"/>
        </pc:sldMkLst>
      </pc:sldChg>
      <pc:sldChg chg="add del">
        <pc:chgData name="Juliette Taylor" userId="1751eade-a80a-470c-ab73-7a77f2cf91db" providerId="ADAL" clId="{9B95BF14-3AD3-4DAF-9881-43BF23414ACF}" dt="2022-11-30T10:30:25.564" v="1"/>
        <pc:sldMkLst>
          <pc:docMk/>
          <pc:sldMk cId="4157690237" sldId="262"/>
        </pc:sldMkLst>
      </pc:sldChg>
      <pc:sldChg chg="add del">
        <pc:chgData name="Juliette Taylor" userId="1751eade-a80a-470c-ab73-7a77f2cf91db" providerId="ADAL" clId="{9B95BF14-3AD3-4DAF-9881-43BF23414ACF}" dt="2022-11-30T10:30:25.564" v="1"/>
        <pc:sldMkLst>
          <pc:docMk/>
          <pc:sldMk cId="3581825938" sldId="263"/>
        </pc:sldMkLst>
      </pc:sldChg>
      <pc:sldChg chg="add del">
        <pc:chgData name="Juliette Taylor" userId="1751eade-a80a-470c-ab73-7a77f2cf91db" providerId="ADAL" clId="{9B95BF14-3AD3-4DAF-9881-43BF23414ACF}" dt="2022-11-30T10:30:25.564" v="1"/>
        <pc:sldMkLst>
          <pc:docMk/>
          <pc:sldMk cId="3485666235" sldId="264"/>
        </pc:sldMkLst>
      </pc:sldChg>
    </pc:docChg>
  </pc:docChgLst>
  <pc:docChgLst>
    <pc:chgData name="Linda James" userId="80218d6f-7c44-4d8e-b95c-06dddfb71ab5" providerId="ADAL" clId="{4913E47F-D49A-4B13-9AB9-7271AD24155D}"/>
    <pc:docChg chg="undo custSel delSld modSld">
      <pc:chgData name="Linda James" userId="80218d6f-7c44-4d8e-b95c-06dddfb71ab5" providerId="ADAL" clId="{4913E47F-D49A-4B13-9AB9-7271AD24155D}" dt="2023-02-22T14:53:14.123" v="2227"/>
      <pc:docMkLst>
        <pc:docMk/>
      </pc:docMkLst>
      <pc:sldChg chg="modCm modNotesTx">
        <pc:chgData name="Linda James" userId="80218d6f-7c44-4d8e-b95c-06dddfb71ab5" providerId="ADAL" clId="{4913E47F-D49A-4B13-9AB9-7271AD24155D}" dt="2023-02-22T11:46:01.908" v="436" actId="20577"/>
        <pc:sldMkLst>
          <pc:docMk/>
          <pc:sldMk cId="1492083113" sldId="257"/>
        </pc:sldMkLst>
      </pc:sldChg>
      <pc:sldChg chg="modCm">
        <pc:chgData name="Linda James" userId="80218d6f-7c44-4d8e-b95c-06dddfb71ab5" providerId="ADAL" clId="{4913E47F-D49A-4B13-9AB9-7271AD24155D}" dt="2023-02-22T14:53:14.123" v="2227"/>
        <pc:sldMkLst>
          <pc:docMk/>
          <pc:sldMk cId="313652306" sldId="258"/>
        </pc:sldMkLst>
      </pc:sldChg>
      <pc:sldChg chg="modCm">
        <pc:chgData name="Linda James" userId="80218d6f-7c44-4d8e-b95c-06dddfb71ab5" providerId="ADAL" clId="{4913E47F-D49A-4B13-9AB9-7271AD24155D}" dt="2023-02-22T11:40:53.220" v="0"/>
        <pc:sldMkLst>
          <pc:docMk/>
          <pc:sldMk cId="687869074" sldId="267"/>
        </pc:sldMkLst>
      </pc:sldChg>
      <pc:sldChg chg="modCm modNotesTx">
        <pc:chgData name="Linda James" userId="80218d6f-7c44-4d8e-b95c-06dddfb71ab5" providerId="ADAL" clId="{4913E47F-D49A-4B13-9AB9-7271AD24155D}" dt="2023-02-22T14:09:41.749" v="1155"/>
        <pc:sldMkLst>
          <pc:docMk/>
          <pc:sldMk cId="775635033" sldId="268"/>
        </pc:sldMkLst>
      </pc:sldChg>
      <pc:sldChg chg="modCm">
        <pc:chgData name="Linda James" userId="80218d6f-7c44-4d8e-b95c-06dddfb71ab5" providerId="ADAL" clId="{4913E47F-D49A-4B13-9AB9-7271AD24155D}" dt="2023-02-22T14:23:31.042" v="1641"/>
        <pc:sldMkLst>
          <pc:docMk/>
          <pc:sldMk cId="2578269477" sldId="274"/>
        </pc:sldMkLst>
      </pc:sldChg>
      <pc:sldChg chg="modSp mod modCm modNotesTx">
        <pc:chgData name="Linda James" userId="80218d6f-7c44-4d8e-b95c-06dddfb71ab5" providerId="ADAL" clId="{4913E47F-D49A-4B13-9AB9-7271AD24155D}" dt="2023-02-22T14:25:24.302" v="1643"/>
        <pc:sldMkLst>
          <pc:docMk/>
          <pc:sldMk cId="3978397200" sldId="275"/>
        </pc:sldMkLst>
        <pc:spChg chg="mod">
          <ac:chgData name="Linda James" userId="80218d6f-7c44-4d8e-b95c-06dddfb71ab5" providerId="ADAL" clId="{4913E47F-D49A-4B13-9AB9-7271AD24155D}" dt="2023-02-22T14:16:36.736" v="1400" actId="20577"/>
          <ac:spMkLst>
            <pc:docMk/>
            <pc:sldMk cId="3978397200" sldId="275"/>
            <ac:spMk id="3" creationId="{7C2C03E8-EBA3-BDBE-0065-18A8A57F2358}"/>
          </ac:spMkLst>
        </pc:spChg>
      </pc:sldChg>
      <pc:sldChg chg="modCm modNotesTx">
        <pc:chgData name="Linda James" userId="80218d6f-7c44-4d8e-b95c-06dddfb71ab5" providerId="ADAL" clId="{4913E47F-D49A-4B13-9AB9-7271AD24155D}" dt="2023-02-22T14:44:58.723" v="2223"/>
        <pc:sldMkLst>
          <pc:docMk/>
          <pc:sldMk cId="105100412" sldId="276"/>
        </pc:sldMkLst>
      </pc:sldChg>
      <pc:sldChg chg="modCm modNotesTx">
        <pc:chgData name="Linda James" userId="80218d6f-7c44-4d8e-b95c-06dddfb71ab5" providerId="ADAL" clId="{4913E47F-D49A-4B13-9AB9-7271AD24155D}" dt="2023-02-22T14:50:58.306" v="2226"/>
        <pc:sldMkLst>
          <pc:docMk/>
          <pc:sldMk cId="2110939082" sldId="278"/>
        </pc:sldMkLst>
      </pc:sldChg>
      <pc:sldChg chg="modCm">
        <pc:chgData name="Linda James" userId="80218d6f-7c44-4d8e-b95c-06dddfb71ab5" providerId="ADAL" clId="{4913E47F-D49A-4B13-9AB9-7271AD24155D}" dt="2023-02-22T14:47:34.727" v="2224"/>
        <pc:sldMkLst>
          <pc:docMk/>
          <pc:sldMk cId="2167996960" sldId="280"/>
        </pc:sldMkLst>
      </pc:sldChg>
      <pc:sldChg chg="modSp del mod">
        <pc:chgData name="Linda James" userId="80218d6f-7c44-4d8e-b95c-06dddfb71ab5" providerId="ADAL" clId="{4913E47F-D49A-4B13-9AB9-7271AD24155D}" dt="2023-02-22T13:59:20.641" v="974" actId="2696"/>
        <pc:sldMkLst>
          <pc:docMk/>
          <pc:sldMk cId="515827986" sldId="294"/>
        </pc:sldMkLst>
        <pc:spChg chg="mod">
          <ac:chgData name="Linda James" userId="80218d6f-7c44-4d8e-b95c-06dddfb71ab5" providerId="ADAL" clId="{4913E47F-D49A-4B13-9AB9-7271AD24155D}" dt="2023-02-22T13:59:07.092" v="973" actId="20577"/>
          <ac:spMkLst>
            <pc:docMk/>
            <pc:sldMk cId="515827986" sldId="294"/>
            <ac:spMk id="3" creationId="{7C2C03E8-EBA3-BDBE-0065-18A8A57F2358}"/>
          </ac:spMkLst>
        </pc:spChg>
      </pc:sldChg>
      <pc:sldChg chg="modSp mod modCm">
        <pc:chgData name="Linda James" userId="80218d6f-7c44-4d8e-b95c-06dddfb71ab5" providerId="ADAL" clId="{4913E47F-D49A-4B13-9AB9-7271AD24155D}" dt="2023-02-22T14:10:20.383" v="1156"/>
        <pc:sldMkLst>
          <pc:docMk/>
          <pc:sldMk cId="2581639720" sldId="294"/>
        </pc:sldMkLst>
        <pc:spChg chg="mod">
          <ac:chgData name="Linda James" userId="80218d6f-7c44-4d8e-b95c-06dddfb71ab5" providerId="ADAL" clId="{4913E47F-D49A-4B13-9AB9-7271AD24155D}" dt="2023-02-22T14:02:57.232" v="1150" actId="255"/>
          <ac:spMkLst>
            <pc:docMk/>
            <pc:sldMk cId="2581639720" sldId="294"/>
            <ac:spMk id="3" creationId="{7C2C03E8-EBA3-BDBE-0065-18A8A57F2358}"/>
          </ac:spMkLst>
        </pc:spChg>
      </pc:sldChg>
      <pc:sldChg chg="del">
        <pc:chgData name="Linda James" userId="80218d6f-7c44-4d8e-b95c-06dddfb71ab5" providerId="ADAL" clId="{4913E47F-D49A-4B13-9AB9-7271AD24155D}" dt="2023-02-22T14:24:13.070" v="1642" actId="2696"/>
        <pc:sldMkLst>
          <pc:docMk/>
          <pc:sldMk cId="2064492697" sldId="295"/>
        </pc:sldMkLst>
      </pc:sldChg>
      <pc:sldChg chg="modSp mod modCm">
        <pc:chgData name="Linda James" userId="80218d6f-7c44-4d8e-b95c-06dddfb71ab5" providerId="ADAL" clId="{4913E47F-D49A-4B13-9AB9-7271AD24155D}" dt="2023-02-22T14:22:48.919" v="1640"/>
        <pc:sldMkLst>
          <pc:docMk/>
          <pc:sldMk cId="967948283" sldId="296"/>
        </pc:sldMkLst>
        <pc:spChg chg="mod">
          <ac:chgData name="Linda James" userId="80218d6f-7c44-4d8e-b95c-06dddfb71ab5" providerId="ADAL" clId="{4913E47F-D49A-4B13-9AB9-7271AD24155D}" dt="2023-02-22T14:21:40.890" v="1639" actId="20577"/>
          <ac:spMkLst>
            <pc:docMk/>
            <pc:sldMk cId="967948283" sldId="296"/>
            <ac:spMk id="3" creationId="{7C2C03E8-EBA3-BDBE-0065-18A8A57F2358}"/>
          </ac:spMkLst>
        </pc:spChg>
      </pc:sldChg>
    </pc:docChg>
  </pc:docChgLst>
  <pc:docChgLst>
    <pc:chgData name="Sarah Raisanen" userId="S::viewconference_live.co.uk#ext#@rnib.org.uk::906b526a-c205-489d-9086-49b09dd66414" providerId="AD" clId="Web-{FB85E33D-1860-B669-890C-A6D5FDE6BB0B}"/>
    <pc:docChg chg="modSld">
      <pc:chgData name="Sarah Raisanen" userId="S::viewconference_live.co.uk#ext#@rnib.org.uk::906b526a-c205-489d-9086-49b09dd66414" providerId="AD" clId="Web-{FB85E33D-1860-B669-890C-A6D5FDE6BB0B}" dt="2023-05-05T08:53:33.131" v="9" actId="20577"/>
      <pc:docMkLst>
        <pc:docMk/>
      </pc:docMkLst>
      <pc:sldChg chg="modSp">
        <pc:chgData name="Sarah Raisanen" userId="S::viewconference_live.co.uk#ext#@rnib.org.uk::906b526a-c205-489d-9086-49b09dd66414" providerId="AD" clId="Web-{FB85E33D-1860-B669-890C-A6D5FDE6BB0B}" dt="2023-05-05T08:53:33.131" v="9" actId="20577"/>
        <pc:sldMkLst>
          <pc:docMk/>
          <pc:sldMk cId="3768094676" sldId="277"/>
        </pc:sldMkLst>
        <pc:spChg chg="mod">
          <ac:chgData name="Sarah Raisanen" userId="S::viewconference_live.co.uk#ext#@rnib.org.uk::906b526a-c205-489d-9086-49b09dd66414" providerId="AD" clId="Web-{FB85E33D-1860-B669-890C-A6D5FDE6BB0B}" dt="2023-05-05T08:53:33.131" v="9" actId="20577"/>
          <ac:spMkLst>
            <pc:docMk/>
            <pc:sldMk cId="3768094676" sldId="277"/>
            <ac:spMk id="3" creationId="{7C2C03E8-EBA3-BDBE-0065-18A8A57F2358}"/>
          </ac:spMkLst>
        </pc:spChg>
      </pc:sldChg>
    </pc:docChg>
  </pc:docChgLst>
  <pc:docChgLst>
    <pc:chgData name="Sarah Raisanen" userId="S::viewconference_live.co.uk#ext#@rnib.org.uk::906b526a-c205-489d-9086-49b09dd66414" providerId="AD" clId="Web-{69A90ADA-C58D-2077-A2B6-A13BA25C655A}"/>
    <pc:docChg chg="modSld">
      <pc:chgData name="Sarah Raisanen" userId="S::viewconference_live.co.uk#ext#@rnib.org.uk::906b526a-c205-489d-9086-49b09dd66414" providerId="AD" clId="Web-{69A90ADA-C58D-2077-A2B6-A13BA25C655A}" dt="2023-08-13T14:17:38.361" v="2"/>
      <pc:docMkLst>
        <pc:docMk/>
      </pc:docMkLst>
      <pc:sldChg chg="modSp">
        <pc:chgData name="Sarah Raisanen" userId="S::viewconference_live.co.uk#ext#@rnib.org.uk::906b526a-c205-489d-9086-49b09dd66414" providerId="AD" clId="Web-{69A90ADA-C58D-2077-A2B6-A13BA25C655A}" dt="2023-08-13T14:17:38.361" v="2"/>
        <pc:sldMkLst>
          <pc:docMk/>
          <pc:sldMk cId="3193785185" sldId="293"/>
        </pc:sldMkLst>
        <pc:picChg chg="mod">
          <ac:chgData name="Sarah Raisanen" userId="S::viewconference_live.co.uk#ext#@rnib.org.uk::906b526a-c205-489d-9086-49b09dd66414" providerId="AD" clId="Web-{69A90ADA-C58D-2077-A2B6-A13BA25C655A}" dt="2023-08-13T14:17:38.361" v="2"/>
          <ac:picMkLst>
            <pc:docMk/>
            <pc:sldMk cId="3193785185" sldId="293"/>
            <ac:picMk id="7" creationId="{992B8067-6F2F-A8C7-DC03-7AB372B4C37F}"/>
          </ac:picMkLst>
        </pc:picChg>
      </pc:sldChg>
    </pc:docChg>
  </pc:docChgLst>
  <pc:docChgLst>
    <pc:chgData name="Sarah Raisanen" userId="S::viewconference_live.co.uk#ext#@rnib.org.uk::906b526a-c205-489d-9086-49b09dd66414" providerId="AD" clId="Web-{1056EE3C-8B27-3300-5770-D6040526205B}"/>
    <pc:docChg chg="mod">
      <pc:chgData name="Sarah Raisanen" userId="S::viewconference_live.co.uk#ext#@rnib.org.uk::906b526a-c205-489d-9086-49b09dd66414" providerId="AD" clId="Web-{1056EE3C-8B27-3300-5770-D6040526205B}" dt="2023-06-13T12:15:36.391" v="1"/>
      <pc:docMkLst>
        <pc:docMk/>
      </pc:docMkLst>
      <pc:sldChg chg="addCm">
        <pc:chgData name="Sarah Raisanen" userId="S::viewconference_live.co.uk#ext#@rnib.org.uk::906b526a-c205-489d-9086-49b09dd66414" providerId="AD" clId="Web-{1056EE3C-8B27-3300-5770-D6040526205B}" dt="2023-06-13T12:15:36.391" v="1"/>
        <pc:sldMkLst>
          <pc:docMk/>
          <pc:sldMk cId="355718070" sldId="272"/>
        </pc:sldMkLst>
      </pc:sldChg>
    </pc:docChg>
  </pc:docChgLst>
  <pc:docChgLst>
    <pc:chgData name="Mike" userId="bfcf84d1-8f6d-47b2-8e25-8854b42db9c2" providerId="ADAL" clId="{B63AB058-5C78-4EDD-897F-588C123E73FD}"/>
    <pc:docChg chg="custSel delSld modSld">
      <pc:chgData name="Mike" userId="bfcf84d1-8f6d-47b2-8e25-8854b42db9c2" providerId="ADAL" clId="{B63AB058-5C78-4EDD-897F-588C123E73FD}" dt="2023-02-23T08:06:13.829" v="307" actId="20577"/>
      <pc:docMkLst>
        <pc:docMk/>
      </pc:docMkLst>
      <pc:sldChg chg="modNotesTx">
        <pc:chgData name="Mike" userId="bfcf84d1-8f6d-47b2-8e25-8854b42db9c2" providerId="ADAL" clId="{B63AB058-5C78-4EDD-897F-588C123E73FD}" dt="2023-02-23T06:02:28.567" v="1" actId="20577"/>
        <pc:sldMkLst>
          <pc:docMk/>
          <pc:sldMk cId="2346869317" sldId="256"/>
        </pc:sldMkLst>
      </pc:sldChg>
      <pc:sldChg chg="delCm modNotesTx">
        <pc:chgData name="Mike" userId="bfcf84d1-8f6d-47b2-8e25-8854b42db9c2" providerId="ADAL" clId="{B63AB058-5C78-4EDD-897F-588C123E73FD}" dt="2023-02-23T06:05:28.862" v="10"/>
        <pc:sldMkLst>
          <pc:docMk/>
          <pc:sldMk cId="1492083113" sldId="257"/>
        </pc:sldMkLst>
      </pc:sldChg>
      <pc:sldChg chg="modSp mod delCm">
        <pc:chgData name="Mike" userId="bfcf84d1-8f6d-47b2-8e25-8854b42db9c2" providerId="ADAL" clId="{B63AB058-5C78-4EDD-897F-588C123E73FD}" dt="2023-02-23T07:59:25.943" v="111"/>
        <pc:sldMkLst>
          <pc:docMk/>
          <pc:sldMk cId="313652306" sldId="258"/>
        </pc:sldMkLst>
        <pc:spChg chg="mod">
          <ac:chgData name="Mike" userId="bfcf84d1-8f6d-47b2-8e25-8854b42db9c2" providerId="ADAL" clId="{B63AB058-5C78-4EDD-897F-588C123E73FD}" dt="2023-02-23T07:59:12.056" v="110" actId="20577"/>
          <ac:spMkLst>
            <pc:docMk/>
            <pc:sldMk cId="313652306" sldId="258"/>
            <ac:spMk id="3" creationId="{C42C4E53-6986-902D-133A-420D45663422}"/>
          </ac:spMkLst>
        </pc:spChg>
      </pc:sldChg>
      <pc:sldChg chg="delCm modNotesTx">
        <pc:chgData name="Mike" userId="bfcf84d1-8f6d-47b2-8e25-8854b42db9c2" providerId="ADAL" clId="{B63AB058-5C78-4EDD-897F-588C123E73FD}" dt="2023-02-23T06:03:29.004" v="7"/>
        <pc:sldMkLst>
          <pc:docMk/>
          <pc:sldMk cId="687869074" sldId="267"/>
        </pc:sldMkLst>
      </pc:sldChg>
      <pc:sldChg chg="del">
        <pc:chgData name="Mike" userId="bfcf84d1-8f6d-47b2-8e25-8854b42db9c2" providerId="ADAL" clId="{B63AB058-5C78-4EDD-897F-588C123E73FD}" dt="2023-02-23T06:06:53.520" v="11" actId="2696"/>
        <pc:sldMkLst>
          <pc:docMk/>
          <pc:sldMk cId="775635033" sldId="268"/>
        </pc:sldMkLst>
      </pc:sldChg>
      <pc:sldChg chg="del">
        <pc:chgData name="Mike" userId="bfcf84d1-8f6d-47b2-8e25-8854b42db9c2" providerId="ADAL" clId="{B63AB058-5C78-4EDD-897F-588C123E73FD}" dt="2023-02-23T07:50:22.803" v="15" actId="2696"/>
        <pc:sldMkLst>
          <pc:docMk/>
          <pc:sldMk cId="2578269477" sldId="274"/>
        </pc:sldMkLst>
      </pc:sldChg>
      <pc:sldChg chg="delCm">
        <pc:chgData name="Mike" userId="bfcf84d1-8f6d-47b2-8e25-8854b42db9c2" providerId="ADAL" clId="{B63AB058-5C78-4EDD-897F-588C123E73FD}" dt="2023-02-23T07:50:53.272" v="17"/>
        <pc:sldMkLst>
          <pc:docMk/>
          <pc:sldMk cId="3978397200" sldId="275"/>
        </pc:sldMkLst>
      </pc:sldChg>
      <pc:sldChg chg="delCm">
        <pc:chgData name="Mike" userId="bfcf84d1-8f6d-47b2-8e25-8854b42db9c2" providerId="ADAL" clId="{B63AB058-5C78-4EDD-897F-588C123E73FD}" dt="2023-02-23T07:52:02.256" v="18"/>
        <pc:sldMkLst>
          <pc:docMk/>
          <pc:sldMk cId="105100412" sldId="276"/>
        </pc:sldMkLst>
      </pc:sldChg>
      <pc:sldChg chg="modSp mod delCm">
        <pc:chgData name="Mike" userId="bfcf84d1-8f6d-47b2-8e25-8854b42db9c2" providerId="ADAL" clId="{B63AB058-5C78-4EDD-897F-588C123E73FD}" dt="2023-02-23T08:06:13.829" v="307" actId="20577"/>
        <pc:sldMkLst>
          <pc:docMk/>
          <pc:sldMk cId="2110939082" sldId="278"/>
        </pc:sldMkLst>
        <pc:spChg chg="mod">
          <ac:chgData name="Mike" userId="bfcf84d1-8f6d-47b2-8e25-8854b42db9c2" providerId="ADAL" clId="{B63AB058-5C78-4EDD-897F-588C123E73FD}" dt="2023-02-23T08:06:13.829" v="307" actId="20577"/>
          <ac:spMkLst>
            <pc:docMk/>
            <pc:sldMk cId="2110939082" sldId="278"/>
            <ac:spMk id="3" creationId="{7C2C03E8-EBA3-BDBE-0065-18A8A57F2358}"/>
          </ac:spMkLst>
        </pc:spChg>
      </pc:sldChg>
      <pc:sldChg chg="delCm">
        <pc:chgData name="Mike" userId="bfcf84d1-8f6d-47b2-8e25-8854b42db9c2" providerId="ADAL" clId="{B63AB058-5C78-4EDD-897F-588C123E73FD}" dt="2023-02-23T07:52:41.606" v="19"/>
        <pc:sldMkLst>
          <pc:docMk/>
          <pc:sldMk cId="2167996960" sldId="280"/>
        </pc:sldMkLst>
      </pc:sldChg>
      <pc:sldChg chg="delCm">
        <pc:chgData name="Mike" userId="bfcf84d1-8f6d-47b2-8e25-8854b42db9c2" providerId="ADAL" clId="{B63AB058-5C78-4EDD-897F-588C123E73FD}" dt="2023-02-23T07:48:56.220" v="14"/>
        <pc:sldMkLst>
          <pc:docMk/>
          <pc:sldMk cId="2581639720" sldId="294"/>
        </pc:sldMkLst>
      </pc:sldChg>
      <pc:sldChg chg="delCm">
        <pc:chgData name="Mike" userId="bfcf84d1-8f6d-47b2-8e25-8854b42db9c2" providerId="ADAL" clId="{B63AB058-5C78-4EDD-897F-588C123E73FD}" dt="2023-02-23T07:50:41.215" v="16"/>
        <pc:sldMkLst>
          <pc:docMk/>
          <pc:sldMk cId="967948283" sldId="296"/>
        </pc:sldMkLst>
      </pc:sldChg>
    </pc:docChg>
  </pc:docChgLst>
  <pc:docChgLst>
    <pc:chgData name="Sarah Raisanen" userId="S::viewconference_live.co.uk#ext#@rnib.org.uk::906b526a-c205-489d-9086-49b09dd66414" providerId="AD" clId="Web-{409932A3-78A9-63E3-A6EB-83D33EE247FC}"/>
    <pc:docChg chg="modSld">
      <pc:chgData name="Sarah Raisanen" userId="S::viewconference_live.co.uk#ext#@rnib.org.uk::906b526a-c205-489d-9086-49b09dd66414" providerId="AD" clId="Web-{409932A3-78A9-63E3-A6EB-83D33EE247FC}" dt="2023-08-12T15:04:16.667" v="73"/>
      <pc:docMkLst>
        <pc:docMk/>
      </pc:docMkLst>
      <pc:sldChg chg="modSp">
        <pc:chgData name="Sarah Raisanen" userId="S::viewconference_live.co.uk#ext#@rnib.org.uk::906b526a-c205-489d-9086-49b09dd66414" providerId="AD" clId="Web-{409932A3-78A9-63E3-A6EB-83D33EE247FC}" dt="2023-08-12T14:54:32.049" v="42" actId="20577"/>
        <pc:sldMkLst>
          <pc:docMk/>
          <pc:sldMk cId="2346869317" sldId="256"/>
        </pc:sldMkLst>
        <pc:spChg chg="mod">
          <ac:chgData name="Sarah Raisanen" userId="S::viewconference_live.co.uk#ext#@rnib.org.uk::906b526a-c205-489d-9086-49b09dd66414" providerId="AD" clId="Web-{409932A3-78A9-63E3-A6EB-83D33EE247FC}" dt="2023-08-12T14:54:32.049" v="42" actId="20577"/>
          <ac:spMkLst>
            <pc:docMk/>
            <pc:sldMk cId="2346869317" sldId="256"/>
            <ac:spMk id="2" creationId="{3ACE6AE2-234D-CABF-247B-D6358D85D117}"/>
          </ac:spMkLst>
        </pc:spChg>
      </pc:sldChg>
      <pc:sldChg chg="modSp">
        <pc:chgData name="Sarah Raisanen" userId="S::viewconference_live.co.uk#ext#@rnib.org.uk::906b526a-c205-489d-9086-49b09dd66414" providerId="AD" clId="Web-{409932A3-78A9-63E3-A6EB-83D33EE247FC}" dt="2023-08-12T14:54:55.347" v="46" actId="20577"/>
        <pc:sldMkLst>
          <pc:docMk/>
          <pc:sldMk cId="1492083113" sldId="257"/>
        </pc:sldMkLst>
        <pc:spChg chg="mod">
          <ac:chgData name="Sarah Raisanen" userId="S::viewconference_live.co.uk#ext#@rnib.org.uk::906b526a-c205-489d-9086-49b09dd66414" providerId="AD" clId="Web-{409932A3-78A9-63E3-A6EB-83D33EE247FC}" dt="2023-08-12T14:54:55.347" v="46" actId="20577"/>
          <ac:spMkLst>
            <pc:docMk/>
            <pc:sldMk cId="1492083113" sldId="257"/>
            <ac:spMk id="2" creationId="{30BB00C3-789B-B656-4AAE-6B43BBD15539}"/>
          </ac:spMkLst>
        </pc:spChg>
        <pc:spChg chg="mod">
          <ac:chgData name="Sarah Raisanen" userId="S::viewconference_live.co.uk#ext#@rnib.org.uk::906b526a-c205-489d-9086-49b09dd66414" providerId="AD" clId="Web-{409932A3-78A9-63E3-A6EB-83D33EE247FC}" dt="2023-08-12T14:20:13.791" v="2" actId="20577"/>
          <ac:spMkLst>
            <pc:docMk/>
            <pc:sldMk cId="1492083113" sldId="257"/>
            <ac:spMk id="3" creationId="{7C2C03E8-EBA3-BDBE-0065-18A8A57F2358}"/>
          </ac:spMkLst>
        </pc:spChg>
      </pc:sldChg>
      <pc:sldChg chg="modSp">
        <pc:chgData name="Sarah Raisanen" userId="S::viewconference_live.co.uk#ext#@rnib.org.uk::906b526a-c205-489d-9086-49b09dd66414" providerId="AD" clId="Web-{409932A3-78A9-63E3-A6EB-83D33EE247FC}" dt="2023-08-12T14:57:07.180" v="63" actId="20577"/>
        <pc:sldMkLst>
          <pc:docMk/>
          <pc:sldMk cId="313652306" sldId="258"/>
        </pc:sldMkLst>
        <pc:spChg chg="mod">
          <ac:chgData name="Sarah Raisanen" userId="S::viewconference_live.co.uk#ext#@rnib.org.uk::906b526a-c205-489d-9086-49b09dd66414" providerId="AD" clId="Web-{409932A3-78A9-63E3-A6EB-83D33EE247FC}" dt="2023-08-12T14:57:07.180" v="63" actId="20577"/>
          <ac:spMkLst>
            <pc:docMk/>
            <pc:sldMk cId="313652306" sldId="258"/>
            <ac:spMk id="2" creationId="{9F4C66D0-3F07-EB44-11A2-A96C028CAEA1}"/>
          </ac:spMkLst>
        </pc:spChg>
        <pc:spChg chg="mod">
          <ac:chgData name="Sarah Raisanen" userId="S::viewconference_live.co.uk#ext#@rnib.org.uk::906b526a-c205-489d-9086-49b09dd66414" providerId="AD" clId="Web-{409932A3-78A9-63E3-A6EB-83D33EE247FC}" dt="2023-08-12T14:25:52.648" v="36" actId="1076"/>
          <ac:spMkLst>
            <pc:docMk/>
            <pc:sldMk cId="313652306" sldId="258"/>
            <ac:spMk id="3" creationId="{C42C4E53-6986-902D-133A-420D45663422}"/>
          </ac:spMkLst>
        </pc:spChg>
      </pc:sldChg>
      <pc:sldChg chg="modSp">
        <pc:chgData name="Sarah Raisanen" userId="S::viewconference_live.co.uk#ext#@rnib.org.uk::906b526a-c205-489d-9086-49b09dd66414" providerId="AD" clId="Web-{409932A3-78A9-63E3-A6EB-83D33EE247FC}" dt="2023-08-12T14:54:42.018" v="44" actId="20577"/>
        <pc:sldMkLst>
          <pc:docMk/>
          <pc:sldMk cId="687869074" sldId="267"/>
        </pc:sldMkLst>
        <pc:spChg chg="mod">
          <ac:chgData name="Sarah Raisanen" userId="S::viewconference_live.co.uk#ext#@rnib.org.uk::906b526a-c205-489d-9086-49b09dd66414" providerId="AD" clId="Web-{409932A3-78A9-63E3-A6EB-83D33EE247FC}" dt="2023-08-12T14:54:42.018" v="44" actId="20577"/>
          <ac:spMkLst>
            <pc:docMk/>
            <pc:sldMk cId="687869074" sldId="267"/>
            <ac:spMk id="2" creationId="{30BB00C3-789B-B656-4AAE-6B43BBD15539}"/>
          </ac:spMkLst>
        </pc:spChg>
      </pc:sldChg>
      <pc:sldChg chg="modSp">
        <pc:chgData name="Sarah Raisanen" userId="S::viewconference_live.co.uk#ext#@rnib.org.uk::906b526a-c205-489d-9086-49b09dd66414" providerId="AD" clId="Web-{409932A3-78A9-63E3-A6EB-83D33EE247FC}" dt="2023-08-12T14:55:23.988" v="51" actId="20577"/>
        <pc:sldMkLst>
          <pc:docMk/>
          <pc:sldMk cId="599626006" sldId="269"/>
        </pc:sldMkLst>
        <pc:spChg chg="mod">
          <ac:chgData name="Sarah Raisanen" userId="S::viewconference_live.co.uk#ext#@rnib.org.uk::906b526a-c205-489d-9086-49b09dd66414" providerId="AD" clId="Web-{409932A3-78A9-63E3-A6EB-83D33EE247FC}" dt="2023-08-12T14:55:23.988" v="51" actId="20577"/>
          <ac:spMkLst>
            <pc:docMk/>
            <pc:sldMk cId="599626006" sldId="269"/>
            <ac:spMk id="2" creationId="{30BB00C3-789B-B656-4AAE-6B43BBD15539}"/>
          </ac:spMkLst>
        </pc:spChg>
      </pc:sldChg>
      <pc:sldChg chg="modSp">
        <pc:chgData name="Sarah Raisanen" userId="S::viewconference_live.co.uk#ext#@rnib.org.uk::906b526a-c205-489d-9086-49b09dd66414" providerId="AD" clId="Web-{409932A3-78A9-63E3-A6EB-83D33EE247FC}" dt="2023-08-12T14:56:08.115" v="57" actId="1076"/>
        <pc:sldMkLst>
          <pc:docMk/>
          <pc:sldMk cId="2100514562" sldId="271"/>
        </pc:sldMkLst>
        <pc:spChg chg="mod">
          <ac:chgData name="Sarah Raisanen" userId="S::viewconference_live.co.uk#ext#@rnib.org.uk::906b526a-c205-489d-9086-49b09dd66414" providerId="AD" clId="Web-{409932A3-78A9-63E3-A6EB-83D33EE247FC}" dt="2023-08-12T14:56:08.115" v="57" actId="1076"/>
          <ac:spMkLst>
            <pc:docMk/>
            <pc:sldMk cId="2100514562" sldId="271"/>
            <ac:spMk id="2" creationId="{30BB00C3-789B-B656-4AAE-6B43BBD15539}"/>
          </ac:spMkLst>
        </pc:spChg>
        <pc:spChg chg="mod">
          <ac:chgData name="Sarah Raisanen" userId="S::viewconference_live.co.uk#ext#@rnib.org.uk::906b526a-c205-489d-9086-49b09dd66414" providerId="AD" clId="Web-{409932A3-78A9-63E3-A6EB-83D33EE247FC}" dt="2023-08-12T14:20:37.307" v="6" actId="20577"/>
          <ac:spMkLst>
            <pc:docMk/>
            <pc:sldMk cId="2100514562" sldId="271"/>
            <ac:spMk id="3" creationId="{7C2C03E8-EBA3-BDBE-0065-18A8A57F2358}"/>
          </ac:spMkLst>
        </pc:spChg>
      </pc:sldChg>
      <pc:sldChg chg="modSp">
        <pc:chgData name="Sarah Raisanen" userId="S::viewconference_live.co.uk#ext#@rnib.org.uk::906b526a-c205-489d-9086-49b09dd66414" providerId="AD" clId="Web-{409932A3-78A9-63E3-A6EB-83D33EE247FC}" dt="2023-08-12T14:55:37.489" v="54" actId="20577"/>
        <pc:sldMkLst>
          <pc:docMk/>
          <pc:sldMk cId="355718070" sldId="272"/>
        </pc:sldMkLst>
        <pc:spChg chg="mod">
          <ac:chgData name="Sarah Raisanen" userId="S::viewconference_live.co.uk#ext#@rnib.org.uk::906b526a-c205-489d-9086-49b09dd66414" providerId="AD" clId="Web-{409932A3-78A9-63E3-A6EB-83D33EE247FC}" dt="2023-08-12T14:55:37.489" v="54" actId="20577"/>
          <ac:spMkLst>
            <pc:docMk/>
            <pc:sldMk cId="355718070" sldId="272"/>
            <ac:spMk id="2" creationId="{30BB00C3-789B-B656-4AAE-6B43BBD15539}"/>
          </ac:spMkLst>
        </pc:spChg>
      </pc:sldChg>
      <pc:sldChg chg="modSp">
        <pc:chgData name="Sarah Raisanen" userId="S::viewconference_live.co.uk#ext#@rnib.org.uk::906b526a-c205-489d-9086-49b09dd66414" providerId="AD" clId="Web-{409932A3-78A9-63E3-A6EB-83D33EE247FC}" dt="2023-08-12T14:55:53.583" v="56" actId="20577"/>
        <pc:sldMkLst>
          <pc:docMk/>
          <pc:sldMk cId="2189301928" sldId="273"/>
        </pc:sldMkLst>
        <pc:spChg chg="mod">
          <ac:chgData name="Sarah Raisanen" userId="S::viewconference_live.co.uk#ext#@rnib.org.uk::906b526a-c205-489d-9086-49b09dd66414" providerId="AD" clId="Web-{409932A3-78A9-63E3-A6EB-83D33EE247FC}" dt="2023-08-12T14:55:53.583" v="56" actId="20577"/>
          <ac:spMkLst>
            <pc:docMk/>
            <pc:sldMk cId="2189301928" sldId="273"/>
            <ac:spMk id="2" creationId="{30BB00C3-789B-B656-4AAE-6B43BBD15539}"/>
          </ac:spMkLst>
        </pc:spChg>
        <pc:spChg chg="mod">
          <ac:chgData name="Sarah Raisanen" userId="S::viewconference_live.co.uk#ext#@rnib.org.uk::906b526a-c205-489d-9086-49b09dd66414" providerId="AD" clId="Web-{409932A3-78A9-63E3-A6EB-83D33EE247FC}" dt="2023-08-12T14:20:45.011" v="10" actId="20577"/>
          <ac:spMkLst>
            <pc:docMk/>
            <pc:sldMk cId="2189301928" sldId="273"/>
            <ac:spMk id="3" creationId="{7C2C03E8-EBA3-BDBE-0065-18A8A57F2358}"/>
          </ac:spMkLst>
        </pc:spChg>
      </pc:sldChg>
      <pc:sldChg chg="modSp">
        <pc:chgData name="Sarah Raisanen" userId="S::viewconference_live.co.uk#ext#@rnib.org.uk::906b526a-c205-489d-9086-49b09dd66414" providerId="AD" clId="Web-{409932A3-78A9-63E3-A6EB-83D33EE247FC}" dt="2023-08-12T14:21:25.658" v="20" actId="20577"/>
        <pc:sldMkLst>
          <pc:docMk/>
          <pc:sldMk cId="3978397200" sldId="275"/>
        </pc:sldMkLst>
        <pc:spChg chg="mod">
          <ac:chgData name="Sarah Raisanen" userId="S::viewconference_live.co.uk#ext#@rnib.org.uk::906b526a-c205-489d-9086-49b09dd66414" providerId="AD" clId="Web-{409932A3-78A9-63E3-A6EB-83D33EE247FC}" dt="2023-08-12T14:21:25.658" v="20" actId="20577"/>
          <ac:spMkLst>
            <pc:docMk/>
            <pc:sldMk cId="3978397200" sldId="275"/>
            <ac:spMk id="3" creationId="{7C2C03E8-EBA3-BDBE-0065-18A8A57F2358}"/>
          </ac:spMkLst>
        </pc:spChg>
      </pc:sldChg>
      <pc:sldChg chg="modSp">
        <pc:chgData name="Sarah Raisanen" userId="S::viewconference_live.co.uk#ext#@rnib.org.uk::906b526a-c205-489d-9086-49b09dd66414" providerId="AD" clId="Web-{409932A3-78A9-63E3-A6EB-83D33EE247FC}" dt="2023-08-12T14:58:10.401" v="68" actId="20577"/>
        <pc:sldMkLst>
          <pc:docMk/>
          <pc:sldMk cId="105100412" sldId="276"/>
        </pc:sldMkLst>
        <pc:spChg chg="mod">
          <ac:chgData name="Sarah Raisanen" userId="S::viewconference_live.co.uk#ext#@rnib.org.uk::906b526a-c205-489d-9086-49b09dd66414" providerId="AD" clId="Web-{409932A3-78A9-63E3-A6EB-83D33EE247FC}" dt="2023-08-12T14:58:10.401" v="68" actId="20577"/>
          <ac:spMkLst>
            <pc:docMk/>
            <pc:sldMk cId="105100412" sldId="276"/>
            <ac:spMk id="3" creationId="{7C2C03E8-EBA3-BDBE-0065-18A8A57F2358}"/>
          </ac:spMkLst>
        </pc:spChg>
      </pc:sldChg>
      <pc:sldChg chg="modSp">
        <pc:chgData name="Sarah Raisanen" userId="S::viewconference_live.co.uk#ext#@rnib.org.uk::906b526a-c205-489d-9086-49b09dd66414" providerId="AD" clId="Web-{409932A3-78A9-63E3-A6EB-83D33EE247FC}" dt="2023-08-12T14:57:15.790" v="65" actId="20577"/>
        <pc:sldMkLst>
          <pc:docMk/>
          <pc:sldMk cId="2363941835" sldId="279"/>
        </pc:sldMkLst>
        <pc:spChg chg="mod">
          <ac:chgData name="Sarah Raisanen" userId="S::viewconference_live.co.uk#ext#@rnib.org.uk::906b526a-c205-489d-9086-49b09dd66414" providerId="AD" clId="Web-{409932A3-78A9-63E3-A6EB-83D33EE247FC}" dt="2023-08-12T14:57:15.790" v="65" actId="20577"/>
          <ac:spMkLst>
            <pc:docMk/>
            <pc:sldMk cId="2363941835" sldId="279"/>
            <ac:spMk id="2" creationId="{9F4C66D0-3F07-EB44-11A2-A96C028CAEA1}"/>
          </ac:spMkLst>
        </pc:spChg>
      </pc:sldChg>
      <pc:sldChg chg="modSp">
        <pc:chgData name="Sarah Raisanen" userId="S::viewconference_live.co.uk#ext#@rnib.org.uk::906b526a-c205-489d-9086-49b09dd66414" providerId="AD" clId="Web-{409932A3-78A9-63E3-A6EB-83D33EE247FC}" dt="2023-08-12T14:56:53.977" v="61" actId="20577"/>
        <pc:sldMkLst>
          <pc:docMk/>
          <pc:sldMk cId="2167996960" sldId="280"/>
        </pc:sldMkLst>
        <pc:spChg chg="mod">
          <ac:chgData name="Sarah Raisanen" userId="S::viewconference_live.co.uk#ext#@rnib.org.uk::906b526a-c205-489d-9086-49b09dd66414" providerId="AD" clId="Web-{409932A3-78A9-63E3-A6EB-83D33EE247FC}" dt="2023-08-12T14:56:53.977" v="61" actId="20577"/>
          <ac:spMkLst>
            <pc:docMk/>
            <pc:sldMk cId="2167996960" sldId="280"/>
            <ac:spMk id="2" creationId="{30BB00C3-789B-B656-4AAE-6B43BBD15539}"/>
          </ac:spMkLst>
        </pc:spChg>
      </pc:sldChg>
      <pc:sldChg chg="modSp">
        <pc:chgData name="Sarah Raisanen" userId="S::viewconference_live.co.uk#ext#@rnib.org.uk::906b526a-c205-489d-9086-49b09dd66414" providerId="AD" clId="Web-{409932A3-78A9-63E3-A6EB-83D33EE247FC}" dt="2023-08-12T14:58:42.793" v="70" actId="1076"/>
        <pc:sldMkLst>
          <pc:docMk/>
          <pc:sldMk cId="736953114" sldId="281"/>
        </pc:sldMkLst>
        <pc:spChg chg="mod">
          <ac:chgData name="Sarah Raisanen" userId="S::viewconference_live.co.uk#ext#@rnib.org.uk::906b526a-c205-489d-9086-49b09dd66414" providerId="AD" clId="Web-{409932A3-78A9-63E3-A6EB-83D33EE247FC}" dt="2023-08-12T14:58:42.793" v="70" actId="1076"/>
          <ac:spMkLst>
            <pc:docMk/>
            <pc:sldMk cId="736953114" sldId="281"/>
            <ac:spMk id="3" creationId="{C42C4E53-6986-902D-133A-420D45663422}"/>
          </ac:spMkLst>
        </pc:spChg>
      </pc:sldChg>
      <pc:sldChg chg="modSp">
        <pc:chgData name="Sarah Raisanen" userId="S::viewconference_live.co.uk#ext#@rnib.org.uk::906b526a-c205-489d-9086-49b09dd66414" providerId="AD" clId="Web-{409932A3-78A9-63E3-A6EB-83D33EE247FC}" dt="2023-08-12T15:04:16.667" v="73"/>
        <pc:sldMkLst>
          <pc:docMk/>
          <pc:sldMk cId="3193785185" sldId="293"/>
        </pc:sldMkLst>
        <pc:picChg chg="mod">
          <ac:chgData name="Sarah Raisanen" userId="S::viewconference_live.co.uk#ext#@rnib.org.uk::906b526a-c205-489d-9086-49b09dd66414" providerId="AD" clId="Web-{409932A3-78A9-63E3-A6EB-83D33EE247FC}" dt="2023-08-12T15:04:16.667" v="73"/>
          <ac:picMkLst>
            <pc:docMk/>
            <pc:sldMk cId="3193785185" sldId="293"/>
            <ac:picMk id="6" creationId="{D32835E8-E7A2-1280-BFCA-C9D048128376}"/>
          </ac:picMkLst>
        </pc:picChg>
      </pc:sldChg>
      <pc:sldChg chg="modSp">
        <pc:chgData name="Sarah Raisanen" userId="S::viewconference_live.co.uk#ext#@rnib.org.uk::906b526a-c205-489d-9086-49b09dd66414" providerId="AD" clId="Web-{409932A3-78A9-63E3-A6EB-83D33EE247FC}" dt="2023-08-12T14:55:06.222" v="48" actId="20577"/>
        <pc:sldMkLst>
          <pc:docMk/>
          <pc:sldMk cId="2581639720" sldId="294"/>
        </pc:sldMkLst>
        <pc:spChg chg="mod">
          <ac:chgData name="Sarah Raisanen" userId="S::viewconference_live.co.uk#ext#@rnib.org.uk::906b526a-c205-489d-9086-49b09dd66414" providerId="AD" clId="Web-{409932A3-78A9-63E3-A6EB-83D33EE247FC}" dt="2023-08-12T14:55:06.222" v="48" actId="20577"/>
          <ac:spMkLst>
            <pc:docMk/>
            <pc:sldMk cId="2581639720" sldId="294"/>
            <ac:spMk id="2" creationId="{30BB00C3-789B-B656-4AAE-6B43BBD15539}"/>
          </ac:spMkLst>
        </pc:spChg>
      </pc:sldChg>
      <pc:sldChg chg="modSp">
        <pc:chgData name="Sarah Raisanen" userId="S::viewconference_live.co.uk#ext#@rnib.org.uk::906b526a-c205-489d-9086-49b09dd66414" providerId="AD" clId="Web-{409932A3-78A9-63E3-A6EB-83D33EE247FC}" dt="2023-08-12T14:56:34.148" v="59" actId="20577"/>
        <pc:sldMkLst>
          <pc:docMk/>
          <pc:sldMk cId="967948283" sldId="296"/>
        </pc:sldMkLst>
        <pc:spChg chg="mod">
          <ac:chgData name="Sarah Raisanen" userId="S::viewconference_live.co.uk#ext#@rnib.org.uk::906b526a-c205-489d-9086-49b09dd66414" providerId="AD" clId="Web-{409932A3-78A9-63E3-A6EB-83D33EE247FC}" dt="2023-08-12T14:56:34.148" v="59" actId="20577"/>
          <ac:spMkLst>
            <pc:docMk/>
            <pc:sldMk cId="967948283" sldId="296"/>
            <ac:spMk id="2" creationId="{30BB00C3-789B-B656-4AAE-6B43BBD15539}"/>
          </ac:spMkLst>
        </pc:spChg>
        <pc:spChg chg="mod">
          <ac:chgData name="Sarah Raisanen" userId="S::viewconference_live.co.uk#ext#@rnib.org.uk::906b526a-c205-489d-9086-49b09dd66414" providerId="AD" clId="Web-{409932A3-78A9-63E3-A6EB-83D33EE247FC}" dt="2023-08-12T14:20:52.089" v="13" actId="20577"/>
          <ac:spMkLst>
            <pc:docMk/>
            <pc:sldMk cId="967948283" sldId="296"/>
            <ac:spMk id="3" creationId="{7C2C03E8-EBA3-BDBE-0065-18A8A57F2358}"/>
          </ac:spMkLst>
        </pc:spChg>
      </pc:sldChg>
      <pc:sldChg chg="modSp">
        <pc:chgData name="Sarah Raisanen" userId="S::viewconference_live.co.uk#ext#@rnib.org.uk::906b526a-c205-489d-9086-49b09dd66414" providerId="AD" clId="Web-{409932A3-78A9-63E3-A6EB-83D33EE247FC}" dt="2023-08-12T14:22:02.690" v="26" actId="20577"/>
        <pc:sldMkLst>
          <pc:docMk/>
          <pc:sldMk cId="2103396490" sldId="297"/>
        </pc:sldMkLst>
        <pc:spChg chg="mod">
          <ac:chgData name="Sarah Raisanen" userId="S::viewconference_live.co.uk#ext#@rnib.org.uk::906b526a-c205-489d-9086-49b09dd66414" providerId="AD" clId="Web-{409932A3-78A9-63E3-A6EB-83D33EE247FC}" dt="2023-08-12T14:22:02.690" v="26" actId="20577"/>
          <ac:spMkLst>
            <pc:docMk/>
            <pc:sldMk cId="2103396490" sldId="297"/>
            <ac:spMk id="3" creationId="{7C2C03E8-EBA3-BDBE-0065-18A8A57F2358}"/>
          </ac:spMkLst>
        </pc:spChg>
      </pc:sldChg>
    </pc:docChg>
  </pc:docChgLst>
  <pc:docChgLst>
    <pc:chgData name="Juliette Taylor" userId="1751eade-a80a-470c-ab73-7a77f2cf91db" providerId="ADAL" clId="{D14D3F16-D7DA-4A92-998A-FDC59FF92659}"/>
    <pc:docChg chg="undo redo custSel modSld">
      <pc:chgData name="Juliette Taylor" userId="1751eade-a80a-470c-ab73-7a77f2cf91db" providerId="ADAL" clId="{D14D3F16-D7DA-4A92-998A-FDC59FF92659}" dt="2023-09-12T18:07:26.857" v="58" actId="20577"/>
      <pc:docMkLst>
        <pc:docMk/>
      </pc:docMkLst>
      <pc:sldChg chg="modSp">
        <pc:chgData name="Juliette Taylor" userId="1751eade-a80a-470c-ab73-7a77f2cf91db" providerId="ADAL" clId="{D14D3F16-D7DA-4A92-998A-FDC59FF92659}" dt="2023-09-12T17:55:08.266" v="41" actId="13244"/>
        <pc:sldMkLst>
          <pc:docMk/>
          <pc:sldMk cId="2346869317" sldId="256"/>
        </pc:sldMkLst>
        <pc:spChg chg="mod">
          <ac:chgData name="Juliette Taylor" userId="1751eade-a80a-470c-ab73-7a77f2cf91db" providerId="ADAL" clId="{D14D3F16-D7DA-4A92-998A-FDC59FF92659}" dt="2023-09-12T17:55:08.266" v="41" actId="13244"/>
          <ac:spMkLst>
            <pc:docMk/>
            <pc:sldMk cId="2346869317" sldId="256"/>
            <ac:spMk id="8" creationId="{01C84AB1-DFA7-C6E7-C906-892AC892E47C}"/>
          </ac:spMkLst>
        </pc:spChg>
        <pc:picChg chg="mod">
          <ac:chgData name="Juliette Taylor" userId="1751eade-a80a-470c-ab73-7a77f2cf91db" providerId="ADAL" clId="{D14D3F16-D7DA-4A92-998A-FDC59FF92659}" dt="2023-09-12T17:55:04.837" v="40" actId="13244"/>
          <ac:picMkLst>
            <pc:docMk/>
            <pc:sldMk cId="2346869317" sldId="256"/>
            <ac:picMk id="7" creationId="{2AE217BD-F559-AA56-8219-FF30334E5C58}"/>
          </ac:picMkLst>
        </pc:picChg>
      </pc:sldChg>
      <pc:sldChg chg="modSp mod">
        <pc:chgData name="Juliette Taylor" userId="1751eade-a80a-470c-ab73-7a77f2cf91db" providerId="ADAL" clId="{D14D3F16-D7DA-4A92-998A-FDC59FF92659}" dt="2023-09-12T17:49:01.671" v="12" actId="14100"/>
        <pc:sldMkLst>
          <pc:docMk/>
          <pc:sldMk cId="1492083113" sldId="257"/>
        </pc:sldMkLst>
        <pc:spChg chg="mod">
          <ac:chgData name="Juliette Taylor" userId="1751eade-a80a-470c-ab73-7a77f2cf91db" providerId="ADAL" clId="{D14D3F16-D7DA-4A92-998A-FDC59FF92659}" dt="2023-09-12T17:49:01.671" v="12" actId="14100"/>
          <ac:spMkLst>
            <pc:docMk/>
            <pc:sldMk cId="1492083113" sldId="257"/>
            <ac:spMk id="3" creationId="{7C2C03E8-EBA3-BDBE-0065-18A8A57F2358}"/>
          </ac:spMkLst>
        </pc:spChg>
      </pc:sldChg>
      <pc:sldChg chg="modSp mod">
        <pc:chgData name="Juliette Taylor" userId="1751eade-a80a-470c-ab73-7a77f2cf91db" providerId="ADAL" clId="{D14D3F16-D7DA-4A92-998A-FDC59FF92659}" dt="2023-09-12T17:49:02.605" v="13" actId="14100"/>
        <pc:sldMkLst>
          <pc:docMk/>
          <pc:sldMk cId="687869074" sldId="267"/>
        </pc:sldMkLst>
        <pc:spChg chg="mod">
          <ac:chgData name="Juliette Taylor" userId="1751eade-a80a-470c-ab73-7a77f2cf91db" providerId="ADAL" clId="{D14D3F16-D7DA-4A92-998A-FDC59FF92659}" dt="2023-09-12T17:49:02.605" v="13" actId="14100"/>
          <ac:spMkLst>
            <pc:docMk/>
            <pc:sldMk cId="687869074" sldId="267"/>
            <ac:spMk id="3" creationId="{7C2C03E8-EBA3-BDBE-0065-18A8A57F2358}"/>
          </ac:spMkLst>
        </pc:spChg>
      </pc:sldChg>
      <pc:sldChg chg="modSp mod">
        <pc:chgData name="Juliette Taylor" userId="1751eade-a80a-470c-ab73-7a77f2cf91db" providerId="ADAL" clId="{D14D3F16-D7DA-4A92-998A-FDC59FF92659}" dt="2023-09-12T17:51:16.063" v="26" actId="123"/>
        <pc:sldMkLst>
          <pc:docMk/>
          <pc:sldMk cId="1176874121" sldId="270"/>
        </pc:sldMkLst>
        <pc:spChg chg="mod">
          <ac:chgData name="Juliette Taylor" userId="1751eade-a80a-470c-ab73-7a77f2cf91db" providerId="ADAL" clId="{D14D3F16-D7DA-4A92-998A-FDC59FF92659}" dt="2023-09-12T17:51:16.063" v="26" actId="123"/>
          <ac:spMkLst>
            <pc:docMk/>
            <pc:sldMk cId="1176874121" sldId="270"/>
            <ac:spMk id="3" creationId="{7C2C03E8-EBA3-BDBE-0065-18A8A57F2358}"/>
          </ac:spMkLst>
        </pc:spChg>
      </pc:sldChg>
      <pc:sldChg chg="modSp mod">
        <pc:chgData name="Juliette Taylor" userId="1751eade-a80a-470c-ab73-7a77f2cf91db" providerId="ADAL" clId="{D14D3F16-D7DA-4A92-998A-FDC59FF92659}" dt="2023-09-12T17:53:19.447" v="28" actId="123"/>
        <pc:sldMkLst>
          <pc:docMk/>
          <pc:sldMk cId="2100514562" sldId="271"/>
        </pc:sldMkLst>
        <pc:spChg chg="mod">
          <ac:chgData name="Juliette Taylor" userId="1751eade-a80a-470c-ab73-7a77f2cf91db" providerId="ADAL" clId="{D14D3F16-D7DA-4A92-998A-FDC59FF92659}" dt="2023-09-12T17:53:19.447" v="28" actId="123"/>
          <ac:spMkLst>
            <pc:docMk/>
            <pc:sldMk cId="2100514562" sldId="271"/>
            <ac:spMk id="3" creationId="{7C2C03E8-EBA3-BDBE-0065-18A8A57F2358}"/>
          </ac:spMkLst>
        </pc:spChg>
      </pc:sldChg>
      <pc:sldChg chg="modSp mod">
        <pc:chgData name="Juliette Taylor" userId="1751eade-a80a-470c-ab73-7a77f2cf91db" providerId="ADAL" clId="{D14D3F16-D7DA-4A92-998A-FDC59FF92659}" dt="2023-09-12T17:53:27.185" v="29" actId="123"/>
        <pc:sldMkLst>
          <pc:docMk/>
          <pc:sldMk cId="2189301928" sldId="273"/>
        </pc:sldMkLst>
        <pc:spChg chg="mod">
          <ac:chgData name="Juliette Taylor" userId="1751eade-a80a-470c-ab73-7a77f2cf91db" providerId="ADAL" clId="{D14D3F16-D7DA-4A92-998A-FDC59FF92659}" dt="2023-09-12T17:53:27.185" v="29" actId="123"/>
          <ac:spMkLst>
            <pc:docMk/>
            <pc:sldMk cId="2189301928" sldId="273"/>
            <ac:spMk id="3" creationId="{7C2C03E8-EBA3-BDBE-0065-18A8A57F2358}"/>
          </ac:spMkLst>
        </pc:spChg>
      </pc:sldChg>
      <pc:sldChg chg="modSp mod">
        <pc:chgData name="Juliette Taylor" userId="1751eade-a80a-470c-ab73-7a77f2cf91db" providerId="ADAL" clId="{D14D3F16-D7DA-4A92-998A-FDC59FF92659}" dt="2023-09-12T17:53:38.528" v="31" actId="123"/>
        <pc:sldMkLst>
          <pc:docMk/>
          <pc:sldMk cId="3978397200" sldId="275"/>
        </pc:sldMkLst>
        <pc:spChg chg="mod">
          <ac:chgData name="Juliette Taylor" userId="1751eade-a80a-470c-ab73-7a77f2cf91db" providerId="ADAL" clId="{D14D3F16-D7DA-4A92-998A-FDC59FF92659}" dt="2023-09-12T17:53:38.528" v="31" actId="123"/>
          <ac:spMkLst>
            <pc:docMk/>
            <pc:sldMk cId="3978397200" sldId="275"/>
            <ac:spMk id="3" creationId="{7C2C03E8-EBA3-BDBE-0065-18A8A57F2358}"/>
          </ac:spMkLst>
        </pc:spChg>
      </pc:sldChg>
      <pc:sldChg chg="modSp mod">
        <pc:chgData name="Juliette Taylor" userId="1751eade-a80a-470c-ab73-7a77f2cf91db" providerId="ADAL" clId="{D14D3F16-D7DA-4A92-998A-FDC59FF92659}" dt="2023-09-12T17:53:44.282" v="32" actId="123"/>
        <pc:sldMkLst>
          <pc:docMk/>
          <pc:sldMk cId="105100412" sldId="276"/>
        </pc:sldMkLst>
        <pc:spChg chg="mod">
          <ac:chgData name="Juliette Taylor" userId="1751eade-a80a-470c-ab73-7a77f2cf91db" providerId="ADAL" clId="{D14D3F16-D7DA-4A92-998A-FDC59FF92659}" dt="2023-09-12T17:53:44.282" v="32" actId="123"/>
          <ac:spMkLst>
            <pc:docMk/>
            <pc:sldMk cId="105100412" sldId="276"/>
            <ac:spMk id="3" creationId="{7C2C03E8-EBA3-BDBE-0065-18A8A57F2358}"/>
          </ac:spMkLst>
        </pc:spChg>
      </pc:sldChg>
      <pc:sldChg chg="modSp mod">
        <pc:chgData name="Juliette Taylor" userId="1751eade-a80a-470c-ab73-7a77f2cf91db" providerId="ADAL" clId="{D14D3F16-D7DA-4A92-998A-FDC59FF92659}" dt="2023-09-12T17:53:49.087" v="33" actId="123"/>
        <pc:sldMkLst>
          <pc:docMk/>
          <pc:sldMk cId="3768094676" sldId="277"/>
        </pc:sldMkLst>
        <pc:spChg chg="mod">
          <ac:chgData name="Juliette Taylor" userId="1751eade-a80a-470c-ab73-7a77f2cf91db" providerId="ADAL" clId="{D14D3F16-D7DA-4A92-998A-FDC59FF92659}" dt="2023-09-12T17:53:49.087" v="33" actId="123"/>
          <ac:spMkLst>
            <pc:docMk/>
            <pc:sldMk cId="3768094676" sldId="277"/>
            <ac:spMk id="3" creationId="{7C2C03E8-EBA3-BDBE-0065-18A8A57F2358}"/>
          </ac:spMkLst>
        </pc:spChg>
      </pc:sldChg>
      <pc:sldChg chg="modSp mod">
        <pc:chgData name="Juliette Taylor" userId="1751eade-a80a-470c-ab73-7a77f2cf91db" providerId="ADAL" clId="{D14D3F16-D7DA-4A92-998A-FDC59FF92659}" dt="2023-09-12T17:53:53.819" v="34" actId="123"/>
        <pc:sldMkLst>
          <pc:docMk/>
          <pc:sldMk cId="2167996960" sldId="280"/>
        </pc:sldMkLst>
        <pc:spChg chg="mod">
          <ac:chgData name="Juliette Taylor" userId="1751eade-a80a-470c-ab73-7a77f2cf91db" providerId="ADAL" clId="{D14D3F16-D7DA-4A92-998A-FDC59FF92659}" dt="2023-09-12T17:53:53.819" v="34" actId="123"/>
          <ac:spMkLst>
            <pc:docMk/>
            <pc:sldMk cId="2167996960" sldId="280"/>
            <ac:spMk id="3" creationId="{7C2C03E8-EBA3-BDBE-0065-18A8A57F2358}"/>
          </ac:spMkLst>
        </pc:spChg>
      </pc:sldChg>
      <pc:sldChg chg="modSp mod">
        <pc:chgData name="Juliette Taylor" userId="1751eade-a80a-470c-ab73-7a77f2cf91db" providerId="ADAL" clId="{D14D3F16-D7DA-4A92-998A-FDC59FF92659}" dt="2023-09-12T17:53:56.682" v="35" actId="123"/>
        <pc:sldMkLst>
          <pc:docMk/>
          <pc:sldMk cId="736953114" sldId="281"/>
        </pc:sldMkLst>
        <pc:spChg chg="mod">
          <ac:chgData name="Juliette Taylor" userId="1751eade-a80a-470c-ab73-7a77f2cf91db" providerId="ADAL" clId="{D14D3F16-D7DA-4A92-998A-FDC59FF92659}" dt="2023-09-12T17:53:56.682" v="35" actId="123"/>
          <ac:spMkLst>
            <pc:docMk/>
            <pc:sldMk cId="736953114" sldId="281"/>
            <ac:spMk id="3" creationId="{C42C4E53-6986-902D-133A-420D45663422}"/>
          </ac:spMkLst>
        </pc:spChg>
      </pc:sldChg>
      <pc:sldChg chg="modSp mod">
        <pc:chgData name="Juliette Taylor" userId="1751eade-a80a-470c-ab73-7a77f2cf91db" providerId="ADAL" clId="{D14D3F16-D7DA-4A92-998A-FDC59FF92659}" dt="2023-09-12T17:53:11.618" v="27" actId="123"/>
        <pc:sldMkLst>
          <pc:docMk/>
          <pc:sldMk cId="2734894107" sldId="282"/>
        </pc:sldMkLst>
        <pc:spChg chg="mod">
          <ac:chgData name="Juliette Taylor" userId="1751eade-a80a-470c-ab73-7a77f2cf91db" providerId="ADAL" clId="{D14D3F16-D7DA-4A92-998A-FDC59FF92659}" dt="2023-09-12T17:53:11.618" v="27" actId="123"/>
          <ac:spMkLst>
            <pc:docMk/>
            <pc:sldMk cId="2734894107" sldId="282"/>
            <ac:spMk id="3" creationId="{7C2C03E8-EBA3-BDBE-0065-18A8A57F2358}"/>
          </ac:spMkLst>
        </pc:spChg>
      </pc:sldChg>
      <pc:sldChg chg="modSp modNotesTx">
        <pc:chgData name="Juliette Taylor" userId="1751eade-a80a-470c-ab73-7a77f2cf91db" providerId="ADAL" clId="{D14D3F16-D7DA-4A92-998A-FDC59FF92659}" dt="2023-09-12T18:07:26.857" v="58" actId="20577"/>
        <pc:sldMkLst>
          <pc:docMk/>
          <pc:sldMk cId="3670552723" sldId="291"/>
        </pc:sldMkLst>
        <pc:spChg chg="mod">
          <ac:chgData name="Juliette Taylor" userId="1751eade-a80a-470c-ab73-7a77f2cf91db" providerId="ADAL" clId="{D14D3F16-D7DA-4A92-998A-FDC59FF92659}" dt="2023-09-12T17:54:44.669" v="38" actId="14100"/>
          <ac:spMkLst>
            <pc:docMk/>
            <pc:sldMk cId="3670552723" sldId="291"/>
            <ac:spMk id="2" creationId="{3ACE6AE2-234D-CABF-247B-D6358D85D117}"/>
          </ac:spMkLst>
        </pc:spChg>
        <pc:picChg chg="mod">
          <ac:chgData name="Juliette Taylor" userId="1751eade-a80a-470c-ab73-7a77f2cf91db" providerId="ADAL" clId="{D14D3F16-D7DA-4A92-998A-FDC59FF92659}" dt="2023-09-12T17:54:50.540" v="39" actId="13244"/>
          <ac:picMkLst>
            <pc:docMk/>
            <pc:sldMk cId="3670552723" sldId="291"/>
            <ac:picMk id="7" creationId="{2AE217BD-F559-AA56-8219-FF30334E5C58}"/>
          </ac:picMkLst>
        </pc:picChg>
      </pc:sldChg>
      <pc:sldChg chg="modSp mod">
        <pc:chgData name="Juliette Taylor" userId="1751eade-a80a-470c-ab73-7a77f2cf91db" providerId="ADAL" clId="{D14D3F16-D7DA-4A92-998A-FDC59FF92659}" dt="2023-09-12T17:57:21.859" v="56" actId="1038"/>
        <pc:sldMkLst>
          <pc:docMk/>
          <pc:sldMk cId="3193785185" sldId="293"/>
        </pc:sldMkLst>
        <pc:spChg chg="mod">
          <ac:chgData name="Juliette Taylor" userId="1751eade-a80a-470c-ab73-7a77f2cf91db" providerId="ADAL" clId="{D14D3F16-D7DA-4A92-998A-FDC59FF92659}" dt="2023-09-12T17:55:16.112" v="42" actId="13244"/>
          <ac:spMkLst>
            <pc:docMk/>
            <pc:sldMk cId="3193785185" sldId="293"/>
            <ac:spMk id="2" creationId="{5C1C0508-E30C-A862-E2BD-CF6766369C55}"/>
          </ac:spMkLst>
        </pc:spChg>
        <pc:picChg chg="mod">
          <ac:chgData name="Juliette Taylor" userId="1751eade-a80a-470c-ab73-7a77f2cf91db" providerId="ADAL" clId="{D14D3F16-D7DA-4A92-998A-FDC59FF92659}" dt="2023-09-12T17:57:21.859" v="56" actId="1038"/>
          <ac:picMkLst>
            <pc:docMk/>
            <pc:sldMk cId="3193785185" sldId="293"/>
            <ac:picMk id="6" creationId="{D32835E8-E7A2-1280-BFCA-C9D048128376}"/>
          </ac:picMkLst>
        </pc:picChg>
        <pc:picChg chg="mod">
          <ac:chgData name="Juliette Taylor" userId="1751eade-a80a-470c-ab73-7a77f2cf91db" providerId="ADAL" clId="{D14D3F16-D7DA-4A92-998A-FDC59FF92659}" dt="2023-09-12T17:49:05.599" v="15" actId="1036"/>
          <ac:picMkLst>
            <pc:docMk/>
            <pc:sldMk cId="3193785185" sldId="293"/>
            <ac:picMk id="7" creationId="{992B8067-6F2F-A8C7-DC03-7AB372B4C37F}"/>
          </ac:picMkLst>
        </pc:picChg>
      </pc:sldChg>
      <pc:sldChg chg="modSp mod">
        <pc:chgData name="Juliette Taylor" userId="1751eade-a80a-470c-ab73-7a77f2cf91db" providerId="ADAL" clId="{D14D3F16-D7DA-4A92-998A-FDC59FF92659}" dt="2023-09-12T17:53:35.303" v="30" actId="123"/>
        <pc:sldMkLst>
          <pc:docMk/>
          <pc:sldMk cId="967948283" sldId="296"/>
        </pc:sldMkLst>
        <pc:spChg chg="mod">
          <ac:chgData name="Juliette Taylor" userId="1751eade-a80a-470c-ab73-7a77f2cf91db" providerId="ADAL" clId="{D14D3F16-D7DA-4A92-998A-FDC59FF92659}" dt="2023-09-12T17:53:35.303" v="30" actId="123"/>
          <ac:spMkLst>
            <pc:docMk/>
            <pc:sldMk cId="967948283" sldId="296"/>
            <ac:spMk id="3" creationId="{7C2C03E8-EBA3-BDBE-0065-18A8A57F2358}"/>
          </ac:spMkLst>
        </pc:spChg>
      </pc:sldChg>
      <pc:sldChg chg="modSp mod">
        <pc:chgData name="Juliette Taylor" userId="1751eade-a80a-470c-ab73-7a77f2cf91db" providerId="ADAL" clId="{D14D3F16-D7DA-4A92-998A-FDC59FF92659}" dt="2023-09-12T17:54:00.208" v="36" actId="123"/>
        <pc:sldMkLst>
          <pc:docMk/>
          <pc:sldMk cId="2103396490" sldId="297"/>
        </pc:sldMkLst>
        <pc:spChg chg="mod">
          <ac:chgData name="Juliette Taylor" userId="1751eade-a80a-470c-ab73-7a77f2cf91db" providerId="ADAL" clId="{D14D3F16-D7DA-4A92-998A-FDC59FF92659}" dt="2023-09-12T17:54:00.208" v="36" actId="123"/>
          <ac:spMkLst>
            <pc:docMk/>
            <pc:sldMk cId="2103396490" sldId="297"/>
            <ac:spMk id="3" creationId="{7C2C03E8-EBA3-BDBE-0065-18A8A57F2358}"/>
          </ac:spMkLst>
        </pc:spChg>
      </pc:sldChg>
    </pc:docChg>
  </pc:docChgLst>
  <pc:docChgLst>
    <pc:chgData name="Mike McLinden" userId="S::m.t.mclinden_bham.ac.uk#ext#@rnib.org.uk::ad5febac-b58e-4114-af40-69307b9ca8cb" providerId="AD" clId="Web-{B8CB0455-B034-A29D-6C33-CEDC81FA49CE}"/>
    <pc:docChg chg="mod modSld">
      <pc:chgData name="Mike McLinden" userId="S::m.t.mclinden_bham.ac.uk#ext#@rnib.org.uk::ad5febac-b58e-4114-af40-69307b9ca8cb" providerId="AD" clId="Web-{B8CB0455-B034-A29D-6C33-CEDC81FA49CE}" dt="2023-06-20T16:52:29.620" v="32"/>
      <pc:docMkLst>
        <pc:docMk/>
      </pc:docMkLst>
      <pc:sldChg chg="modNotes">
        <pc:chgData name="Mike McLinden" userId="S::m.t.mclinden_bham.ac.uk#ext#@rnib.org.uk::ad5febac-b58e-4114-af40-69307b9ca8cb" providerId="AD" clId="Web-{B8CB0455-B034-A29D-6C33-CEDC81FA49CE}" dt="2023-06-20T16:51:09.772" v="20"/>
        <pc:sldMkLst>
          <pc:docMk/>
          <pc:sldMk cId="3768094676" sldId="277"/>
        </pc:sldMkLst>
      </pc:sldChg>
      <pc:sldChg chg="modNotes">
        <pc:chgData name="Mike McLinden" userId="S::m.t.mclinden_bham.ac.uk#ext#@rnib.org.uk::ad5febac-b58e-4114-af40-69307b9ca8cb" providerId="AD" clId="Web-{B8CB0455-B034-A29D-6C33-CEDC81FA49CE}" dt="2023-06-20T16:51:36.383" v="30"/>
        <pc:sldMkLst>
          <pc:docMk/>
          <pc:sldMk cId="736953114" sldId="281"/>
        </pc:sldMkLst>
      </pc:sldChg>
      <pc:sldChg chg="addCm">
        <pc:chgData name="Mike McLinden" userId="S::m.t.mclinden_bham.ac.uk#ext#@rnib.org.uk::ad5febac-b58e-4114-af40-69307b9ca8cb" providerId="AD" clId="Web-{B8CB0455-B034-A29D-6C33-CEDC81FA49CE}" dt="2023-06-20T16:52:29.620" v="32"/>
        <pc:sldMkLst>
          <pc:docMk/>
          <pc:sldMk cId="3670552723" sldId="291"/>
        </pc:sldMkLst>
      </pc:sldChg>
    </pc:docChg>
  </pc:docChgLst>
  <pc:docChgLst>
    <pc:chgData name="Sarah Raisanen" userId="S::viewconference_live.co.uk#ext#@rnib.org.uk::906b526a-c205-489d-9086-49b09dd66414" providerId="AD" clId="Web-{31BB9DD4-8FB3-67DA-D16B-768F866A3537}"/>
    <pc:docChg chg="modSld">
      <pc:chgData name="Sarah Raisanen" userId="S::viewconference_live.co.uk#ext#@rnib.org.uk::906b526a-c205-489d-9086-49b09dd66414" providerId="AD" clId="Web-{31BB9DD4-8FB3-67DA-D16B-768F866A3537}" dt="2023-08-13T11:46:45.681" v="180"/>
      <pc:docMkLst>
        <pc:docMk/>
      </pc:docMkLst>
      <pc:sldChg chg="modSp">
        <pc:chgData name="Sarah Raisanen" userId="S::viewconference_live.co.uk#ext#@rnib.org.uk::906b526a-c205-489d-9086-49b09dd66414" providerId="AD" clId="Web-{31BB9DD4-8FB3-67DA-D16B-768F866A3537}" dt="2023-08-13T11:35:40.204" v="30" actId="20577"/>
        <pc:sldMkLst>
          <pc:docMk/>
          <pc:sldMk cId="1492083113" sldId="257"/>
        </pc:sldMkLst>
        <pc:spChg chg="mod">
          <ac:chgData name="Sarah Raisanen" userId="S::viewconference_live.co.uk#ext#@rnib.org.uk::906b526a-c205-489d-9086-49b09dd66414" providerId="AD" clId="Web-{31BB9DD4-8FB3-67DA-D16B-768F866A3537}" dt="2023-08-13T11:35:40.204" v="30" actId="20577"/>
          <ac:spMkLst>
            <pc:docMk/>
            <pc:sldMk cId="1492083113" sldId="257"/>
            <ac:spMk id="3" creationId="{7C2C03E8-EBA3-BDBE-0065-18A8A57F2358}"/>
          </ac:spMkLst>
        </pc:spChg>
      </pc:sldChg>
      <pc:sldChg chg="modSp">
        <pc:chgData name="Sarah Raisanen" userId="S::viewconference_live.co.uk#ext#@rnib.org.uk::906b526a-c205-489d-9086-49b09dd66414" providerId="AD" clId="Web-{31BB9DD4-8FB3-67DA-D16B-768F866A3537}" dt="2023-08-13T11:35:24.688" v="27" actId="20577"/>
        <pc:sldMkLst>
          <pc:docMk/>
          <pc:sldMk cId="687869074" sldId="267"/>
        </pc:sldMkLst>
        <pc:spChg chg="mod">
          <ac:chgData name="Sarah Raisanen" userId="S::viewconference_live.co.uk#ext#@rnib.org.uk::906b526a-c205-489d-9086-49b09dd66414" providerId="AD" clId="Web-{31BB9DD4-8FB3-67DA-D16B-768F866A3537}" dt="2023-08-13T11:35:24.688" v="27" actId="20577"/>
          <ac:spMkLst>
            <pc:docMk/>
            <pc:sldMk cId="687869074" sldId="267"/>
            <ac:spMk id="2" creationId="{30BB00C3-789B-B656-4AAE-6B43BBD15539}"/>
          </ac:spMkLst>
        </pc:spChg>
      </pc:sldChg>
      <pc:sldChg chg="modSp">
        <pc:chgData name="Sarah Raisanen" userId="S::viewconference_live.co.uk#ext#@rnib.org.uk::906b526a-c205-489d-9086-49b09dd66414" providerId="AD" clId="Web-{31BB9DD4-8FB3-67DA-D16B-768F866A3537}" dt="2023-08-13T11:46:45.681" v="180"/>
        <pc:sldMkLst>
          <pc:docMk/>
          <pc:sldMk cId="599626006" sldId="269"/>
        </pc:sldMkLst>
        <pc:graphicFrameChg chg="mod">
          <ac:chgData name="Sarah Raisanen" userId="S::viewconference_live.co.uk#ext#@rnib.org.uk::906b526a-c205-489d-9086-49b09dd66414" providerId="AD" clId="Web-{31BB9DD4-8FB3-67DA-D16B-768F866A3537}" dt="2023-08-13T11:46:45.681" v="180"/>
          <ac:graphicFrameMkLst>
            <pc:docMk/>
            <pc:sldMk cId="599626006" sldId="269"/>
            <ac:graphicFrameMk id="4" creationId="{C59563C5-6253-2CCC-F6C4-1F2088052E3C}"/>
          </ac:graphicFrameMkLst>
        </pc:graphicFrameChg>
      </pc:sldChg>
      <pc:sldChg chg="modSp">
        <pc:chgData name="Sarah Raisanen" userId="S::viewconference_live.co.uk#ext#@rnib.org.uk::906b526a-c205-489d-9086-49b09dd66414" providerId="AD" clId="Web-{31BB9DD4-8FB3-67DA-D16B-768F866A3537}" dt="2023-08-13T11:35:59.220" v="34" actId="20577"/>
        <pc:sldMkLst>
          <pc:docMk/>
          <pc:sldMk cId="2100514562" sldId="271"/>
        </pc:sldMkLst>
        <pc:spChg chg="mod">
          <ac:chgData name="Sarah Raisanen" userId="S::viewconference_live.co.uk#ext#@rnib.org.uk::906b526a-c205-489d-9086-49b09dd66414" providerId="AD" clId="Web-{31BB9DD4-8FB3-67DA-D16B-768F866A3537}" dt="2023-08-13T11:35:59.220" v="34" actId="20577"/>
          <ac:spMkLst>
            <pc:docMk/>
            <pc:sldMk cId="2100514562" sldId="271"/>
            <ac:spMk id="3" creationId="{7C2C03E8-EBA3-BDBE-0065-18A8A57F2358}"/>
          </ac:spMkLst>
        </pc:spChg>
      </pc:sldChg>
      <pc:sldChg chg="modSp">
        <pc:chgData name="Sarah Raisanen" userId="S::viewconference_live.co.uk#ext#@rnib.org.uk::906b526a-c205-489d-9086-49b09dd66414" providerId="AD" clId="Web-{31BB9DD4-8FB3-67DA-D16B-768F866A3537}" dt="2023-08-13T11:44:16.442" v="151"/>
        <pc:sldMkLst>
          <pc:docMk/>
          <pc:sldMk cId="355718070" sldId="272"/>
        </pc:sldMkLst>
        <pc:graphicFrameChg chg="mod">
          <ac:chgData name="Sarah Raisanen" userId="S::viewconference_live.co.uk#ext#@rnib.org.uk::906b526a-c205-489d-9086-49b09dd66414" providerId="AD" clId="Web-{31BB9DD4-8FB3-67DA-D16B-768F866A3537}" dt="2023-08-13T11:44:16.442" v="151"/>
          <ac:graphicFrameMkLst>
            <pc:docMk/>
            <pc:sldMk cId="355718070" sldId="272"/>
            <ac:graphicFrameMk id="4" creationId="{C59563C5-6253-2CCC-F6C4-1F2088052E3C}"/>
          </ac:graphicFrameMkLst>
        </pc:graphicFrameChg>
      </pc:sldChg>
      <pc:sldChg chg="modSp">
        <pc:chgData name="Sarah Raisanen" userId="S::viewconference_live.co.uk#ext#@rnib.org.uk::906b526a-c205-489d-9086-49b09dd66414" providerId="AD" clId="Web-{31BB9DD4-8FB3-67DA-D16B-768F866A3537}" dt="2023-08-13T11:36:30.034" v="37" actId="20577"/>
        <pc:sldMkLst>
          <pc:docMk/>
          <pc:sldMk cId="2189301928" sldId="273"/>
        </pc:sldMkLst>
        <pc:spChg chg="mod">
          <ac:chgData name="Sarah Raisanen" userId="S::viewconference_live.co.uk#ext#@rnib.org.uk::906b526a-c205-489d-9086-49b09dd66414" providerId="AD" clId="Web-{31BB9DD4-8FB3-67DA-D16B-768F866A3537}" dt="2023-08-13T11:30:29.178" v="6" actId="20577"/>
          <ac:spMkLst>
            <pc:docMk/>
            <pc:sldMk cId="2189301928" sldId="273"/>
            <ac:spMk id="2" creationId="{30BB00C3-789B-B656-4AAE-6B43BBD15539}"/>
          </ac:spMkLst>
        </pc:spChg>
        <pc:spChg chg="mod">
          <ac:chgData name="Sarah Raisanen" userId="S::viewconference_live.co.uk#ext#@rnib.org.uk::906b526a-c205-489d-9086-49b09dd66414" providerId="AD" clId="Web-{31BB9DD4-8FB3-67DA-D16B-768F866A3537}" dt="2023-08-13T11:36:30.034" v="37" actId="20577"/>
          <ac:spMkLst>
            <pc:docMk/>
            <pc:sldMk cId="2189301928" sldId="273"/>
            <ac:spMk id="3" creationId="{7C2C03E8-EBA3-BDBE-0065-18A8A57F2358}"/>
          </ac:spMkLst>
        </pc:spChg>
      </pc:sldChg>
      <pc:sldChg chg="modSp">
        <pc:chgData name="Sarah Raisanen" userId="S::viewconference_live.co.uk#ext#@rnib.org.uk::906b526a-c205-489d-9086-49b09dd66414" providerId="AD" clId="Web-{31BB9DD4-8FB3-67DA-D16B-768F866A3537}" dt="2023-08-13T11:32:41.636" v="16" actId="20577"/>
        <pc:sldMkLst>
          <pc:docMk/>
          <pc:sldMk cId="3978397200" sldId="275"/>
        </pc:sldMkLst>
        <pc:spChg chg="mod">
          <ac:chgData name="Sarah Raisanen" userId="S::viewconference_live.co.uk#ext#@rnib.org.uk::906b526a-c205-489d-9086-49b09dd66414" providerId="AD" clId="Web-{31BB9DD4-8FB3-67DA-D16B-768F866A3537}" dt="2023-08-13T11:32:41.636" v="16" actId="20577"/>
          <ac:spMkLst>
            <pc:docMk/>
            <pc:sldMk cId="3978397200" sldId="275"/>
            <ac:spMk id="2" creationId="{30BB00C3-789B-B656-4AAE-6B43BBD15539}"/>
          </ac:spMkLst>
        </pc:spChg>
      </pc:sldChg>
      <pc:sldChg chg="modSp">
        <pc:chgData name="Sarah Raisanen" userId="S::viewconference_live.co.uk#ext#@rnib.org.uk::906b526a-c205-489d-9086-49b09dd66414" providerId="AD" clId="Web-{31BB9DD4-8FB3-67DA-D16B-768F866A3537}" dt="2023-08-13T11:32:47.417" v="20" actId="20577"/>
        <pc:sldMkLst>
          <pc:docMk/>
          <pc:sldMk cId="105100412" sldId="276"/>
        </pc:sldMkLst>
        <pc:spChg chg="mod">
          <ac:chgData name="Sarah Raisanen" userId="S::viewconference_live.co.uk#ext#@rnib.org.uk::906b526a-c205-489d-9086-49b09dd66414" providerId="AD" clId="Web-{31BB9DD4-8FB3-67DA-D16B-768F866A3537}" dt="2023-08-13T11:32:47.417" v="20" actId="20577"/>
          <ac:spMkLst>
            <pc:docMk/>
            <pc:sldMk cId="105100412" sldId="276"/>
            <ac:spMk id="2" creationId="{30BB00C3-789B-B656-4AAE-6B43BBD15539}"/>
          </ac:spMkLst>
        </pc:spChg>
      </pc:sldChg>
      <pc:sldChg chg="modSp">
        <pc:chgData name="Sarah Raisanen" userId="S::viewconference_live.co.uk#ext#@rnib.org.uk::906b526a-c205-489d-9086-49b09dd66414" providerId="AD" clId="Web-{31BB9DD4-8FB3-67DA-D16B-768F866A3537}" dt="2023-08-13T11:33:05.152" v="25" actId="20577"/>
        <pc:sldMkLst>
          <pc:docMk/>
          <pc:sldMk cId="3768094676" sldId="277"/>
        </pc:sldMkLst>
        <pc:spChg chg="mod">
          <ac:chgData name="Sarah Raisanen" userId="S::viewconference_live.co.uk#ext#@rnib.org.uk::906b526a-c205-489d-9086-49b09dd66414" providerId="AD" clId="Web-{31BB9DD4-8FB3-67DA-D16B-768F866A3537}" dt="2023-08-13T11:33:05.152" v="25" actId="20577"/>
          <ac:spMkLst>
            <pc:docMk/>
            <pc:sldMk cId="3768094676" sldId="277"/>
            <ac:spMk id="2" creationId="{30BB00C3-789B-B656-4AAE-6B43BBD15539}"/>
          </ac:spMkLst>
        </pc:spChg>
      </pc:sldChg>
      <pc:sldChg chg="modSp">
        <pc:chgData name="Sarah Raisanen" userId="S::viewconference_live.co.uk#ext#@rnib.org.uk::906b526a-c205-489d-9086-49b09dd66414" providerId="AD" clId="Web-{31BB9DD4-8FB3-67DA-D16B-768F866A3537}" dt="2023-08-13T11:33:00.261" v="23" actId="20577"/>
        <pc:sldMkLst>
          <pc:docMk/>
          <pc:sldMk cId="2167996960" sldId="280"/>
        </pc:sldMkLst>
        <pc:spChg chg="mod">
          <ac:chgData name="Sarah Raisanen" userId="S::viewconference_live.co.uk#ext#@rnib.org.uk::906b526a-c205-489d-9086-49b09dd66414" providerId="AD" clId="Web-{31BB9DD4-8FB3-67DA-D16B-768F866A3537}" dt="2023-08-13T11:33:00.261" v="23" actId="20577"/>
          <ac:spMkLst>
            <pc:docMk/>
            <pc:sldMk cId="2167996960" sldId="280"/>
            <ac:spMk id="2" creationId="{30BB00C3-789B-B656-4AAE-6B43BBD15539}"/>
          </ac:spMkLst>
        </pc:spChg>
      </pc:sldChg>
      <pc:sldChg chg="modSp">
        <pc:chgData name="Sarah Raisanen" userId="S::viewconference_live.co.uk#ext#@rnib.org.uk::906b526a-c205-489d-9086-49b09dd66414" providerId="AD" clId="Web-{31BB9DD4-8FB3-67DA-D16B-768F866A3537}" dt="2023-08-13T11:32:33.308" v="14" actId="20577"/>
        <pc:sldMkLst>
          <pc:docMk/>
          <pc:sldMk cId="967948283" sldId="296"/>
        </pc:sldMkLst>
        <pc:spChg chg="mod">
          <ac:chgData name="Sarah Raisanen" userId="S::viewconference_live.co.uk#ext#@rnib.org.uk::906b526a-c205-489d-9086-49b09dd66414" providerId="AD" clId="Web-{31BB9DD4-8FB3-67DA-D16B-768F866A3537}" dt="2023-08-13T11:32:33.308" v="14" actId="20577"/>
          <ac:spMkLst>
            <pc:docMk/>
            <pc:sldMk cId="967948283" sldId="296"/>
            <ac:spMk id="2" creationId="{30BB00C3-789B-B656-4AAE-6B43BBD15539}"/>
          </ac:spMkLst>
        </pc:spChg>
      </pc:sldChg>
    </pc:docChg>
  </pc:docChgLst>
  <pc:docChgLst>
    <pc:chgData name="Mike" userId="bfcf84d1-8f6d-47b2-8e25-8854b42db9c2" providerId="ADAL" clId="{12864F81-EED9-44FA-892F-AE727E760A6E}"/>
    <pc:docChg chg="undo custSel delSld modSld">
      <pc:chgData name="Mike" userId="bfcf84d1-8f6d-47b2-8e25-8854b42db9c2" providerId="ADAL" clId="{12864F81-EED9-44FA-892F-AE727E760A6E}" dt="2023-01-22T18:00:47.841" v="3665" actId="20577"/>
      <pc:docMkLst>
        <pc:docMk/>
      </pc:docMkLst>
      <pc:sldChg chg="modSp mod">
        <pc:chgData name="Mike" userId="bfcf84d1-8f6d-47b2-8e25-8854b42db9c2" providerId="ADAL" clId="{12864F81-EED9-44FA-892F-AE727E760A6E}" dt="2023-01-19T10:08:08.021" v="301" actId="5793"/>
        <pc:sldMkLst>
          <pc:docMk/>
          <pc:sldMk cId="2346869317" sldId="256"/>
        </pc:sldMkLst>
        <pc:spChg chg="mod">
          <ac:chgData name="Mike" userId="bfcf84d1-8f6d-47b2-8e25-8854b42db9c2" providerId="ADAL" clId="{12864F81-EED9-44FA-892F-AE727E760A6E}" dt="2023-01-19T10:08:08.021" v="301" actId="5793"/>
          <ac:spMkLst>
            <pc:docMk/>
            <pc:sldMk cId="2346869317" sldId="256"/>
            <ac:spMk id="8" creationId="{01C84AB1-DFA7-C6E7-C906-892AC892E47C}"/>
          </ac:spMkLst>
        </pc:spChg>
      </pc:sldChg>
      <pc:sldChg chg="delCm modNotesTx">
        <pc:chgData name="Mike" userId="bfcf84d1-8f6d-47b2-8e25-8854b42db9c2" providerId="ADAL" clId="{12864F81-EED9-44FA-892F-AE727E760A6E}" dt="2023-01-19T10:29:45.820" v="1316"/>
        <pc:sldMkLst>
          <pc:docMk/>
          <pc:sldMk cId="1492083113" sldId="257"/>
        </pc:sldMkLst>
      </pc:sldChg>
      <pc:sldChg chg="del modNotesTx">
        <pc:chgData name="Mike" userId="bfcf84d1-8f6d-47b2-8e25-8854b42db9c2" providerId="ADAL" clId="{12864F81-EED9-44FA-892F-AE727E760A6E}" dt="2023-01-22T17:59:44.793" v="3473" actId="2696"/>
        <pc:sldMkLst>
          <pc:docMk/>
          <pc:sldMk cId="0" sldId="262"/>
        </pc:sldMkLst>
      </pc:sldChg>
      <pc:sldChg chg="delCm modNotesTx">
        <pc:chgData name="Mike" userId="bfcf84d1-8f6d-47b2-8e25-8854b42db9c2" providerId="ADAL" clId="{12864F81-EED9-44FA-892F-AE727E760A6E}" dt="2023-01-19T10:09:06.405" v="352" actId="20577"/>
        <pc:sldMkLst>
          <pc:docMk/>
          <pc:sldMk cId="687869074" sldId="267"/>
        </pc:sldMkLst>
      </pc:sldChg>
      <pc:sldChg chg="modNotesTx">
        <pc:chgData name="Mike" userId="bfcf84d1-8f6d-47b2-8e25-8854b42db9c2" providerId="ADAL" clId="{12864F81-EED9-44FA-892F-AE727E760A6E}" dt="2023-01-20T08:36:34.500" v="1434" actId="12"/>
        <pc:sldMkLst>
          <pc:docMk/>
          <pc:sldMk cId="775635033" sldId="268"/>
        </pc:sldMkLst>
      </pc:sldChg>
      <pc:sldChg chg="modCm">
        <pc:chgData name="Mike" userId="bfcf84d1-8f6d-47b2-8e25-8854b42db9c2" providerId="ADAL" clId="{12864F81-EED9-44FA-892F-AE727E760A6E}" dt="2023-01-22T07:58:16.874" v="1573"/>
        <pc:sldMkLst>
          <pc:docMk/>
          <pc:sldMk cId="2100514562" sldId="271"/>
        </pc:sldMkLst>
      </pc:sldChg>
      <pc:sldChg chg="modNotesTx">
        <pc:chgData name="Mike" userId="bfcf84d1-8f6d-47b2-8e25-8854b42db9c2" providerId="ADAL" clId="{12864F81-EED9-44FA-892F-AE727E760A6E}" dt="2023-01-22T07:58:33.462" v="1574" actId="20577"/>
        <pc:sldMkLst>
          <pc:docMk/>
          <pc:sldMk cId="2189301928" sldId="273"/>
        </pc:sldMkLst>
      </pc:sldChg>
      <pc:sldChg chg="modNotesTx">
        <pc:chgData name="Mike" userId="bfcf84d1-8f6d-47b2-8e25-8854b42db9c2" providerId="ADAL" clId="{12864F81-EED9-44FA-892F-AE727E760A6E}" dt="2023-01-22T07:59:26.559" v="1588" actId="20577"/>
        <pc:sldMkLst>
          <pc:docMk/>
          <pc:sldMk cId="2578269477" sldId="274"/>
        </pc:sldMkLst>
      </pc:sldChg>
      <pc:sldChg chg="delCm modNotesTx">
        <pc:chgData name="Mike" userId="bfcf84d1-8f6d-47b2-8e25-8854b42db9c2" providerId="ADAL" clId="{12864F81-EED9-44FA-892F-AE727E760A6E}" dt="2023-01-22T07:59:59.839" v="1601"/>
        <pc:sldMkLst>
          <pc:docMk/>
          <pc:sldMk cId="3978397200" sldId="275"/>
        </pc:sldMkLst>
      </pc:sldChg>
      <pc:sldChg chg="modNotesTx">
        <pc:chgData name="Mike" userId="bfcf84d1-8f6d-47b2-8e25-8854b42db9c2" providerId="ADAL" clId="{12864F81-EED9-44FA-892F-AE727E760A6E}" dt="2023-01-22T08:01:53.733" v="1693" actId="20577"/>
        <pc:sldMkLst>
          <pc:docMk/>
          <pc:sldMk cId="105100412" sldId="276"/>
        </pc:sldMkLst>
      </pc:sldChg>
      <pc:sldChg chg="modNotesTx">
        <pc:chgData name="Mike" userId="bfcf84d1-8f6d-47b2-8e25-8854b42db9c2" providerId="ADAL" clId="{12864F81-EED9-44FA-892F-AE727E760A6E}" dt="2023-01-22T08:08:55.111" v="2218" actId="20577"/>
        <pc:sldMkLst>
          <pc:docMk/>
          <pc:sldMk cId="3768094676" sldId="277"/>
        </pc:sldMkLst>
      </pc:sldChg>
      <pc:sldChg chg="modCm modNotesTx">
        <pc:chgData name="Mike" userId="bfcf84d1-8f6d-47b2-8e25-8854b42db9c2" providerId="ADAL" clId="{12864F81-EED9-44FA-892F-AE727E760A6E}" dt="2023-01-22T07:57:21.848" v="1572" actId="20577"/>
        <pc:sldMkLst>
          <pc:docMk/>
          <pc:sldMk cId="2110939082" sldId="278"/>
        </pc:sldMkLst>
      </pc:sldChg>
      <pc:sldChg chg="modSp mod addCm delCm modNotesTx">
        <pc:chgData name="Mike" userId="bfcf84d1-8f6d-47b2-8e25-8854b42db9c2" providerId="ADAL" clId="{12864F81-EED9-44FA-892F-AE727E760A6E}" dt="2023-01-22T08:05:54.752" v="1957"/>
        <pc:sldMkLst>
          <pc:docMk/>
          <pc:sldMk cId="2167996960" sldId="280"/>
        </pc:sldMkLst>
        <pc:spChg chg="mod">
          <ac:chgData name="Mike" userId="bfcf84d1-8f6d-47b2-8e25-8854b42db9c2" providerId="ADAL" clId="{12864F81-EED9-44FA-892F-AE727E760A6E}" dt="2023-01-22T08:03:00.133" v="1712" actId="20577"/>
          <ac:spMkLst>
            <pc:docMk/>
            <pc:sldMk cId="2167996960" sldId="280"/>
            <ac:spMk id="3" creationId="{7C2C03E8-EBA3-BDBE-0065-18A8A57F2358}"/>
          </ac:spMkLst>
        </pc:spChg>
      </pc:sldChg>
      <pc:sldChg chg="modSp mod modNotesTx">
        <pc:chgData name="Mike" userId="bfcf84d1-8f6d-47b2-8e25-8854b42db9c2" providerId="ADAL" clId="{12864F81-EED9-44FA-892F-AE727E760A6E}" dt="2023-01-22T08:14:09.303" v="2640" actId="20577"/>
        <pc:sldMkLst>
          <pc:docMk/>
          <pc:sldMk cId="736953114" sldId="281"/>
        </pc:sldMkLst>
        <pc:spChg chg="mod">
          <ac:chgData name="Mike" userId="bfcf84d1-8f6d-47b2-8e25-8854b42db9c2" providerId="ADAL" clId="{12864F81-EED9-44FA-892F-AE727E760A6E}" dt="2023-01-22T08:12:31.169" v="2468" actId="20577"/>
          <ac:spMkLst>
            <pc:docMk/>
            <pc:sldMk cId="736953114" sldId="281"/>
            <ac:spMk id="2" creationId="{9F4C66D0-3F07-EB44-11A2-A96C028CAEA1}"/>
          </ac:spMkLst>
        </pc:spChg>
        <pc:spChg chg="mod">
          <ac:chgData name="Mike" userId="bfcf84d1-8f6d-47b2-8e25-8854b42db9c2" providerId="ADAL" clId="{12864F81-EED9-44FA-892F-AE727E760A6E}" dt="2023-01-22T08:14:09.303" v="2640" actId="20577"/>
          <ac:spMkLst>
            <pc:docMk/>
            <pc:sldMk cId="736953114" sldId="281"/>
            <ac:spMk id="3" creationId="{C42C4E53-6986-902D-133A-420D45663422}"/>
          </ac:spMkLst>
        </pc:spChg>
      </pc:sldChg>
      <pc:sldChg chg="modNotesTx">
        <pc:chgData name="Mike" userId="bfcf84d1-8f6d-47b2-8e25-8854b42db9c2" providerId="ADAL" clId="{12864F81-EED9-44FA-892F-AE727E760A6E}" dt="2023-01-19T10:07:18.788" v="272" actId="20577"/>
        <pc:sldMkLst>
          <pc:docMk/>
          <pc:sldMk cId="3670552723" sldId="291"/>
        </pc:sldMkLst>
      </pc:sldChg>
      <pc:sldChg chg="modNotesTx">
        <pc:chgData name="Mike" userId="bfcf84d1-8f6d-47b2-8e25-8854b42db9c2" providerId="ADAL" clId="{12864F81-EED9-44FA-892F-AE727E760A6E}" dt="2023-01-22T18:00:47.841" v="3665" actId="20577"/>
        <pc:sldMkLst>
          <pc:docMk/>
          <pc:sldMk cId="0" sldId="292"/>
        </pc:sldMkLst>
      </pc:sldChg>
    </pc:docChg>
  </pc:docChgLst>
  <pc:docChgLst>
    <pc:chgData name="Linda James" userId="80218d6f-7c44-4d8e-b95c-06dddfb71ab5" providerId="ADAL" clId="{E4D20947-BCE2-4EF7-98A0-F2B85463F1FB}"/>
    <pc:docChg chg="delSld">
      <pc:chgData name="Linda James" userId="80218d6f-7c44-4d8e-b95c-06dddfb71ab5" providerId="ADAL" clId="{E4D20947-BCE2-4EF7-98A0-F2B85463F1FB}" dt="2023-01-04T14:36:21.735" v="0" actId="2696"/>
      <pc:docMkLst>
        <pc:docMk/>
      </pc:docMkLst>
      <pc:sldChg chg="del">
        <pc:chgData name="Linda James" userId="80218d6f-7c44-4d8e-b95c-06dddfb71ab5" providerId="ADAL" clId="{E4D20947-BCE2-4EF7-98A0-F2B85463F1FB}" dt="2023-01-04T14:36:21.735" v="0" actId="2696"/>
        <pc:sldMkLst>
          <pc:docMk/>
          <pc:sldMk cId="2346869317" sldId="256"/>
        </pc:sldMkLst>
      </pc:sldChg>
    </pc:docChg>
  </pc:docChgLst>
  <pc:docChgLst>
    <pc:chgData name="Linda James" userId="S::linda.james@rnib.org.uk::80218d6f-7c44-4d8e-b95c-06dddfb71ab5" providerId="AD" clId="Web-{75868A86-B427-07C9-B2A1-8A8477A1187F}"/>
    <pc:docChg chg="modSld">
      <pc:chgData name="Linda James" userId="S::linda.james@rnib.org.uk::80218d6f-7c44-4d8e-b95c-06dddfb71ab5" providerId="AD" clId="Web-{75868A86-B427-07C9-B2A1-8A8477A1187F}" dt="2023-08-02T12:38:43.605" v="0"/>
      <pc:docMkLst>
        <pc:docMk/>
      </pc:docMkLst>
      <pc:sldChg chg="modNotes">
        <pc:chgData name="Linda James" userId="S::linda.james@rnib.org.uk::80218d6f-7c44-4d8e-b95c-06dddfb71ab5" providerId="AD" clId="Web-{75868A86-B427-07C9-B2A1-8A8477A1187F}" dt="2023-08-02T12:38:43.605" v="0"/>
        <pc:sldMkLst>
          <pc:docMk/>
          <pc:sldMk cId="687869074" sldId="267"/>
        </pc:sldMkLst>
      </pc:sldChg>
    </pc:docChg>
  </pc:docChgLst>
  <pc:docChgLst>
    <pc:chgData name="Sarah Raisanen" userId="S::viewconference_live.co.uk#ext#@rnib.org.uk::906b526a-c205-489d-9086-49b09dd66414" providerId="AD" clId="Web-{6C88EAF9-0A09-063B-5E7D-8B6E50746F20}"/>
    <pc:docChg chg="modSld">
      <pc:chgData name="Sarah Raisanen" userId="S::viewconference_live.co.uk#ext#@rnib.org.uk::906b526a-c205-489d-9086-49b09dd66414" providerId="AD" clId="Web-{6C88EAF9-0A09-063B-5E7D-8B6E50746F20}" dt="2023-07-21T16:04:43.566" v="17" actId="1076"/>
      <pc:docMkLst>
        <pc:docMk/>
      </pc:docMkLst>
      <pc:sldChg chg="modSp">
        <pc:chgData name="Sarah Raisanen" userId="S::viewconference_live.co.uk#ext#@rnib.org.uk::906b526a-c205-489d-9086-49b09dd66414" providerId="AD" clId="Web-{6C88EAF9-0A09-063B-5E7D-8B6E50746F20}" dt="2023-07-21T16:02:43.466" v="0" actId="1076"/>
        <pc:sldMkLst>
          <pc:docMk/>
          <pc:sldMk cId="1492083113" sldId="257"/>
        </pc:sldMkLst>
        <pc:spChg chg="mod">
          <ac:chgData name="Sarah Raisanen" userId="S::viewconference_live.co.uk#ext#@rnib.org.uk::906b526a-c205-489d-9086-49b09dd66414" providerId="AD" clId="Web-{6C88EAF9-0A09-063B-5E7D-8B6E50746F20}" dt="2023-07-21T16:02:43.466" v="0" actId="1076"/>
          <ac:spMkLst>
            <pc:docMk/>
            <pc:sldMk cId="1492083113" sldId="257"/>
            <ac:spMk id="3" creationId="{7C2C03E8-EBA3-BDBE-0065-18A8A57F2358}"/>
          </ac:spMkLst>
        </pc:spChg>
      </pc:sldChg>
      <pc:sldChg chg="modSp">
        <pc:chgData name="Sarah Raisanen" userId="S::viewconference_live.co.uk#ext#@rnib.org.uk::906b526a-c205-489d-9086-49b09dd66414" providerId="AD" clId="Web-{6C88EAF9-0A09-063B-5E7D-8B6E50746F20}" dt="2023-07-21T16:03:09.233" v="2" actId="1076"/>
        <pc:sldMkLst>
          <pc:docMk/>
          <pc:sldMk cId="2189301928" sldId="273"/>
        </pc:sldMkLst>
        <pc:spChg chg="mod">
          <ac:chgData name="Sarah Raisanen" userId="S::viewconference_live.co.uk#ext#@rnib.org.uk::906b526a-c205-489d-9086-49b09dd66414" providerId="AD" clId="Web-{6C88EAF9-0A09-063B-5E7D-8B6E50746F20}" dt="2023-07-21T16:03:09.233" v="2" actId="1076"/>
          <ac:spMkLst>
            <pc:docMk/>
            <pc:sldMk cId="2189301928" sldId="273"/>
            <ac:spMk id="3" creationId="{7C2C03E8-EBA3-BDBE-0065-18A8A57F2358}"/>
          </ac:spMkLst>
        </pc:spChg>
      </pc:sldChg>
      <pc:sldChg chg="modSp">
        <pc:chgData name="Sarah Raisanen" userId="S::viewconference_live.co.uk#ext#@rnib.org.uk::906b526a-c205-489d-9086-49b09dd66414" providerId="AD" clId="Web-{6C88EAF9-0A09-063B-5E7D-8B6E50746F20}" dt="2023-07-21T16:03:40.641" v="6" actId="20577"/>
        <pc:sldMkLst>
          <pc:docMk/>
          <pc:sldMk cId="3978397200" sldId="275"/>
        </pc:sldMkLst>
        <pc:spChg chg="mod">
          <ac:chgData name="Sarah Raisanen" userId="S::viewconference_live.co.uk#ext#@rnib.org.uk::906b526a-c205-489d-9086-49b09dd66414" providerId="AD" clId="Web-{6C88EAF9-0A09-063B-5E7D-8B6E50746F20}" dt="2023-07-21T16:03:40.641" v="6" actId="20577"/>
          <ac:spMkLst>
            <pc:docMk/>
            <pc:sldMk cId="3978397200" sldId="275"/>
            <ac:spMk id="3" creationId="{7C2C03E8-EBA3-BDBE-0065-18A8A57F2358}"/>
          </ac:spMkLst>
        </pc:spChg>
      </pc:sldChg>
      <pc:sldChg chg="modSp">
        <pc:chgData name="Sarah Raisanen" userId="S::viewconference_live.co.uk#ext#@rnib.org.uk::906b526a-c205-489d-9086-49b09dd66414" providerId="AD" clId="Web-{6C88EAF9-0A09-063B-5E7D-8B6E50746F20}" dt="2023-07-21T16:04:20.643" v="16" actId="20577"/>
        <pc:sldMkLst>
          <pc:docMk/>
          <pc:sldMk cId="105100412" sldId="276"/>
        </pc:sldMkLst>
        <pc:spChg chg="mod">
          <ac:chgData name="Sarah Raisanen" userId="S::viewconference_live.co.uk#ext#@rnib.org.uk::906b526a-c205-489d-9086-49b09dd66414" providerId="AD" clId="Web-{6C88EAF9-0A09-063B-5E7D-8B6E50746F20}" dt="2023-07-21T16:04:20.643" v="16" actId="20577"/>
          <ac:spMkLst>
            <pc:docMk/>
            <pc:sldMk cId="105100412" sldId="276"/>
            <ac:spMk id="3" creationId="{7C2C03E8-EBA3-BDBE-0065-18A8A57F2358}"/>
          </ac:spMkLst>
        </pc:spChg>
      </pc:sldChg>
      <pc:sldChg chg="modSp">
        <pc:chgData name="Sarah Raisanen" userId="S::viewconference_live.co.uk#ext#@rnib.org.uk::906b526a-c205-489d-9086-49b09dd66414" providerId="AD" clId="Web-{6C88EAF9-0A09-063B-5E7D-8B6E50746F20}" dt="2023-07-21T16:04:43.566" v="17" actId="1076"/>
        <pc:sldMkLst>
          <pc:docMk/>
          <pc:sldMk cId="736953114" sldId="281"/>
        </pc:sldMkLst>
        <pc:spChg chg="mod">
          <ac:chgData name="Sarah Raisanen" userId="S::viewconference_live.co.uk#ext#@rnib.org.uk::906b526a-c205-489d-9086-49b09dd66414" providerId="AD" clId="Web-{6C88EAF9-0A09-063B-5E7D-8B6E50746F20}" dt="2023-07-21T16:04:43.566" v="17" actId="1076"/>
          <ac:spMkLst>
            <pc:docMk/>
            <pc:sldMk cId="736953114" sldId="281"/>
            <ac:spMk id="3" creationId="{C42C4E53-6986-902D-133A-420D45663422}"/>
          </ac:spMkLst>
        </pc:spChg>
      </pc:sldChg>
      <pc:sldChg chg="modSp">
        <pc:chgData name="Sarah Raisanen" userId="S::viewconference_live.co.uk#ext#@rnib.org.uk::906b526a-c205-489d-9086-49b09dd66414" providerId="AD" clId="Web-{6C88EAF9-0A09-063B-5E7D-8B6E50746F20}" dt="2023-07-21T16:02:51.592" v="1" actId="1076"/>
        <pc:sldMkLst>
          <pc:docMk/>
          <pc:sldMk cId="2581639720" sldId="294"/>
        </pc:sldMkLst>
        <pc:spChg chg="mod">
          <ac:chgData name="Sarah Raisanen" userId="S::viewconference_live.co.uk#ext#@rnib.org.uk::906b526a-c205-489d-9086-49b09dd66414" providerId="AD" clId="Web-{6C88EAF9-0A09-063B-5E7D-8B6E50746F20}" dt="2023-07-21T16:02:51.592" v="1" actId="1076"/>
          <ac:spMkLst>
            <pc:docMk/>
            <pc:sldMk cId="2581639720" sldId="294"/>
            <ac:spMk id="3" creationId="{7C2C03E8-EBA3-BDBE-0065-18A8A57F2358}"/>
          </ac:spMkLst>
        </pc:spChg>
      </pc:sldChg>
      <pc:sldChg chg="modSp">
        <pc:chgData name="Sarah Raisanen" userId="S::viewconference_live.co.uk#ext#@rnib.org.uk::906b526a-c205-489d-9086-49b09dd66414" providerId="AD" clId="Web-{6C88EAF9-0A09-063B-5E7D-8B6E50746F20}" dt="2023-07-21T16:03:13.108" v="3" actId="1076"/>
        <pc:sldMkLst>
          <pc:docMk/>
          <pc:sldMk cId="967948283" sldId="296"/>
        </pc:sldMkLst>
        <pc:spChg chg="mod">
          <ac:chgData name="Sarah Raisanen" userId="S::viewconference_live.co.uk#ext#@rnib.org.uk::906b526a-c205-489d-9086-49b09dd66414" providerId="AD" clId="Web-{6C88EAF9-0A09-063B-5E7D-8B6E50746F20}" dt="2023-07-21T16:03:13.108" v="3" actId="1076"/>
          <ac:spMkLst>
            <pc:docMk/>
            <pc:sldMk cId="967948283" sldId="296"/>
            <ac:spMk id="3" creationId="{7C2C03E8-EBA3-BDBE-0065-18A8A57F2358}"/>
          </ac:spMkLst>
        </pc:spChg>
      </pc:sldChg>
    </pc:docChg>
  </pc:docChgLst>
  <pc:docChgLst>
    <pc:chgData name="Linda James" userId="80218d6f-7c44-4d8e-b95c-06dddfb71ab5" providerId="ADAL" clId="{82396ABD-24AF-4D3B-8AB4-006CDF37DDAF}"/>
    <pc:docChg chg="modSld">
      <pc:chgData name="Linda James" userId="80218d6f-7c44-4d8e-b95c-06dddfb71ab5" providerId="ADAL" clId="{82396ABD-24AF-4D3B-8AB4-006CDF37DDAF}" dt="2023-01-04T14:19:41.891" v="0" actId="1076"/>
      <pc:docMkLst>
        <pc:docMk/>
      </pc:docMkLst>
      <pc:sldChg chg="modSp mod">
        <pc:chgData name="Linda James" userId="80218d6f-7c44-4d8e-b95c-06dddfb71ab5" providerId="ADAL" clId="{82396ABD-24AF-4D3B-8AB4-006CDF37DDAF}" dt="2023-01-04T14:19:41.891" v="0" actId="1076"/>
        <pc:sldMkLst>
          <pc:docMk/>
          <pc:sldMk cId="3485666235" sldId="264"/>
        </pc:sldMkLst>
        <pc:spChg chg="mod">
          <ac:chgData name="Linda James" userId="80218d6f-7c44-4d8e-b95c-06dddfb71ab5" providerId="ADAL" clId="{82396ABD-24AF-4D3B-8AB4-006CDF37DDAF}" dt="2023-01-04T14:19:41.891" v="0" actId="1076"/>
          <ac:spMkLst>
            <pc:docMk/>
            <pc:sldMk cId="3485666235" sldId="264"/>
            <ac:spMk id="2" creationId="{C0437636-CDFE-3446-03F3-D30F0FFEC539}"/>
          </ac:spMkLst>
        </pc:spChg>
      </pc:sldChg>
    </pc:docChg>
  </pc:docChgLst>
  <pc:docChgLst>
    <pc:chgData name="Mike" userId="bfcf84d1-8f6d-47b2-8e25-8854b42db9c2" providerId="ADAL" clId="{6CB9E044-281A-4540-98A8-CF3E82AAD32B}"/>
    <pc:docChg chg="undo redo custSel addSld delSld modSld sldOrd">
      <pc:chgData name="Mike" userId="bfcf84d1-8f6d-47b2-8e25-8854b42db9c2" providerId="ADAL" clId="{6CB9E044-281A-4540-98A8-CF3E82AAD32B}" dt="2023-01-10T21:18:12.697" v="4734"/>
      <pc:docMkLst>
        <pc:docMk/>
      </pc:docMkLst>
      <pc:sldChg chg="modSp mod">
        <pc:chgData name="Mike" userId="bfcf84d1-8f6d-47b2-8e25-8854b42db9c2" providerId="ADAL" clId="{6CB9E044-281A-4540-98A8-CF3E82AAD32B}" dt="2023-01-10T15:13:17.078" v="2250" actId="20577"/>
        <pc:sldMkLst>
          <pc:docMk/>
          <pc:sldMk cId="2346869317" sldId="256"/>
        </pc:sldMkLst>
        <pc:spChg chg="mod">
          <ac:chgData name="Mike" userId="bfcf84d1-8f6d-47b2-8e25-8854b42db9c2" providerId="ADAL" clId="{6CB9E044-281A-4540-98A8-CF3E82AAD32B}" dt="2023-01-10T15:13:17.078" v="2250" actId="20577"/>
          <ac:spMkLst>
            <pc:docMk/>
            <pc:sldMk cId="2346869317" sldId="256"/>
            <ac:spMk id="2" creationId="{3ACE6AE2-234D-CABF-247B-D6358D85D117}"/>
          </ac:spMkLst>
        </pc:spChg>
        <pc:picChg chg="mod">
          <ac:chgData name="Mike" userId="bfcf84d1-8f6d-47b2-8e25-8854b42db9c2" providerId="ADAL" clId="{6CB9E044-281A-4540-98A8-CF3E82AAD32B}" dt="2023-01-09T21:03:48.546" v="192" actId="14100"/>
          <ac:picMkLst>
            <pc:docMk/>
            <pc:sldMk cId="2346869317" sldId="256"/>
            <ac:picMk id="11" creationId="{77591A5C-4554-1ECC-1BE4-1117569A436F}"/>
          </ac:picMkLst>
        </pc:picChg>
      </pc:sldChg>
      <pc:sldChg chg="modSp mod ord modNotesTx">
        <pc:chgData name="Mike" userId="bfcf84d1-8f6d-47b2-8e25-8854b42db9c2" providerId="ADAL" clId="{6CB9E044-281A-4540-98A8-CF3E82AAD32B}" dt="2023-01-10T06:37:33.581" v="657"/>
        <pc:sldMkLst>
          <pc:docMk/>
          <pc:sldMk cId="1492083113" sldId="257"/>
        </pc:sldMkLst>
        <pc:spChg chg="mod">
          <ac:chgData name="Mike" userId="bfcf84d1-8f6d-47b2-8e25-8854b42db9c2" providerId="ADAL" clId="{6CB9E044-281A-4540-98A8-CF3E82AAD32B}" dt="2023-01-09T21:16:36.651" v="310" actId="255"/>
          <ac:spMkLst>
            <pc:docMk/>
            <pc:sldMk cId="1492083113" sldId="257"/>
            <ac:spMk id="2" creationId="{30BB00C3-789B-B656-4AAE-6B43BBD15539}"/>
          </ac:spMkLst>
        </pc:spChg>
        <pc:spChg chg="mod">
          <ac:chgData name="Mike" userId="bfcf84d1-8f6d-47b2-8e25-8854b42db9c2" providerId="ADAL" clId="{6CB9E044-281A-4540-98A8-CF3E82AAD32B}" dt="2023-01-09T21:15:16.873" v="292" actId="20577"/>
          <ac:spMkLst>
            <pc:docMk/>
            <pc:sldMk cId="1492083113" sldId="257"/>
            <ac:spMk id="3" creationId="{7C2C03E8-EBA3-BDBE-0065-18A8A57F2358}"/>
          </ac:spMkLst>
        </pc:spChg>
      </pc:sldChg>
      <pc:sldChg chg="modSp mod addCm modNotesTx">
        <pc:chgData name="Mike" userId="bfcf84d1-8f6d-47b2-8e25-8854b42db9c2" providerId="ADAL" clId="{6CB9E044-281A-4540-98A8-CF3E82AAD32B}" dt="2023-01-10T21:15:03.573" v="4683"/>
        <pc:sldMkLst>
          <pc:docMk/>
          <pc:sldMk cId="313652306" sldId="258"/>
        </pc:sldMkLst>
        <pc:spChg chg="mod">
          <ac:chgData name="Mike" userId="bfcf84d1-8f6d-47b2-8e25-8854b42db9c2" providerId="ADAL" clId="{6CB9E044-281A-4540-98A8-CF3E82AAD32B}" dt="2023-01-10T11:53:58.291" v="2134" actId="20577"/>
          <ac:spMkLst>
            <pc:docMk/>
            <pc:sldMk cId="313652306" sldId="258"/>
            <ac:spMk id="2" creationId="{9F4C66D0-3F07-EB44-11A2-A96C028CAEA1}"/>
          </ac:spMkLst>
        </pc:spChg>
        <pc:spChg chg="mod">
          <ac:chgData name="Mike" userId="bfcf84d1-8f6d-47b2-8e25-8854b42db9c2" providerId="ADAL" clId="{6CB9E044-281A-4540-98A8-CF3E82AAD32B}" dt="2023-01-10T21:13:52.900" v="4682" actId="20577"/>
          <ac:spMkLst>
            <pc:docMk/>
            <pc:sldMk cId="313652306" sldId="258"/>
            <ac:spMk id="3" creationId="{C42C4E53-6986-902D-133A-420D45663422}"/>
          </ac:spMkLst>
        </pc:spChg>
      </pc:sldChg>
      <pc:sldChg chg="del">
        <pc:chgData name="Mike" userId="bfcf84d1-8f6d-47b2-8e25-8854b42db9c2" providerId="ADAL" clId="{6CB9E044-281A-4540-98A8-CF3E82AAD32B}" dt="2023-01-09T21:15:47.569" v="296" actId="2696"/>
        <pc:sldMkLst>
          <pc:docMk/>
          <pc:sldMk cId="661372198" sldId="259"/>
        </pc:sldMkLst>
      </pc:sldChg>
      <pc:sldChg chg="del">
        <pc:chgData name="Mike" userId="bfcf84d1-8f6d-47b2-8e25-8854b42db9c2" providerId="ADAL" clId="{6CB9E044-281A-4540-98A8-CF3E82AAD32B}" dt="2023-01-09T21:15:41.804" v="295" actId="2696"/>
        <pc:sldMkLst>
          <pc:docMk/>
          <pc:sldMk cId="1598881695" sldId="260"/>
        </pc:sldMkLst>
      </pc:sldChg>
      <pc:sldChg chg="del">
        <pc:chgData name="Mike" userId="bfcf84d1-8f6d-47b2-8e25-8854b42db9c2" providerId="ADAL" clId="{6CB9E044-281A-4540-98A8-CF3E82AAD32B}" dt="2023-01-10T07:29:07.932" v="1558" actId="2696"/>
        <pc:sldMkLst>
          <pc:docMk/>
          <pc:sldMk cId="1459307794" sldId="261"/>
        </pc:sldMkLst>
      </pc:sldChg>
      <pc:sldChg chg="modSp mod ord delCm modNotesTx">
        <pc:chgData name="Mike" userId="bfcf84d1-8f6d-47b2-8e25-8854b42db9c2" providerId="ADAL" clId="{6CB9E044-281A-4540-98A8-CF3E82AAD32B}" dt="2023-01-10T06:36:24.300" v="655"/>
        <pc:sldMkLst>
          <pc:docMk/>
          <pc:sldMk cId="0" sldId="262"/>
        </pc:sldMkLst>
        <pc:spChg chg="mod">
          <ac:chgData name="Mike" userId="bfcf84d1-8f6d-47b2-8e25-8854b42db9c2" providerId="ADAL" clId="{6CB9E044-281A-4540-98A8-CF3E82AAD32B}" dt="2023-01-09T21:18:59.701" v="325" actId="1076"/>
          <ac:spMkLst>
            <pc:docMk/>
            <pc:sldMk cId="0" sldId="262"/>
            <ac:spMk id="4" creationId="{266868EC-40F4-8E8A-FFA9-36C19DA64560}"/>
          </ac:spMkLst>
        </pc:spChg>
      </pc:sldChg>
      <pc:sldChg chg="modSp add del mod">
        <pc:chgData name="Mike" userId="bfcf84d1-8f6d-47b2-8e25-8854b42db9c2" providerId="ADAL" clId="{6CB9E044-281A-4540-98A8-CF3E82AAD32B}" dt="2023-01-09T21:04:34.707" v="197" actId="2696"/>
        <pc:sldMkLst>
          <pc:docMk/>
          <pc:sldMk cId="4157690237" sldId="262"/>
        </pc:sldMkLst>
        <pc:spChg chg="mod">
          <ac:chgData name="Mike" userId="bfcf84d1-8f6d-47b2-8e25-8854b42db9c2" providerId="ADAL" clId="{6CB9E044-281A-4540-98A8-CF3E82AAD32B}" dt="2023-01-09T06:52:17.733" v="4" actId="20577"/>
          <ac:spMkLst>
            <pc:docMk/>
            <pc:sldMk cId="4157690237" sldId="262"/>
            <ac:spMk id="2" creationId="{8CB60246-B50A-1F49-DBCD-399CB8A5BD45}"/>
          </ac:spMkLst>
        </pc:spChg>
        <pc:spChg chg="mod">
          <ac:chgData name="Mike" userId="bfcf84d1-8f6d-47b2-8e25-8854b42db9c2" providerId="ADAL" clId="{6CB9E044-281A-4540-98A8-CF3E82AAD32B}" dt="2023-01-09T06:54:58.132" v="40" actId="20577"/>
          <ac:spMkLst>
            <pc:docMk/>
            <pc:sldMk cId="4157690237" sldId="262"/>
            <ac:spMk id="3" creationId="{EC0C546B-DF58-FFD0-C5CE-FCEF7AFAE296}"/>
          </ac:spMkLst>
        </pc:spChg>
      </pc:sldChg>
      <pc:sldChg chg="delSp modSp del mod">
        <pc:chgData name="Mike" userId="bfcf84d1-8f6d-47b2-8e25-8854b42db9c2" providerId="ADAL" clId="{6CB9E044-281A-4540-98A8-CF3E82AAD32B}" dt="2023-01-09T21:15:36.712" v="294" actId="2696"/>
        <pc:sldMkLst>
          <pc:docMk/>
          <pc:sldMk cId="3581825938" sldId="263"/>
        </pc:sldMkLst>
        <pc:spChg chg="mod">
          <ac:chgData name="Mike" userId="bfcf84d1-8f6d-47b2-8e25-8854b42db9c2" providerId="ADAL" clId="{6CB9E044-281A-4540-98A8-CF3E82AAD32B}" dt="2023-01-09T06:52:57.505" v="20" actId="20577"/>
          <ac:spMkLst>
            <pc:docMk/>
            <pc:sldMk cId="3581825938" sldId="263"/>
            <ac:spMk id="2" creationId="{40922475-2683-E9E1-1B90-9E3C013BB046}"/>
          </ac:spMkLst>
        </pc:spChg>
        <pc:spChg chg="mod">
          <ac:chgData name="Mike" userId="bfcf84d1-8f6d-47b2-8e25-8854b42db9c2" providerId="ADAL" clId="{6CB9E044-281A-4540-98A8-CF3E82AAD32B}" dt="2023-01-09T06:53:01.457" v="22" actId="27636"/>
          <ac:spMkLst>
            <pc:docMk/>
            <pc:sldMk cId="3581825938" sldId="263"/>
            <ac:spMk id="4" creationId="{F08EF6C7-1570-BDAE-8E41-DF0D7AF29F10}"/>
          </ac:spMkLst>
        </pc:spChg>
        <pc:spChg chg="del">
          <ac:chgData name="Mike" userId="bfcf84d1-8f6d-47b2-8e25-8854b42db9c2" providerId="ADAL" clId="{6CB9E044-281A-4540-98A8-CF3E82AAD32B}" dt="2023-01-09T20:58:36.500" v="90" actId="478"/>
          <ac:spMkLst>
            <pc:docMk/>
            <pc:sldMk cId="3581825938" sldId="263"/>
            <ac:spMk id="5" creationId="{F4BD9F53-4C14-FCB8-E9CD-5849A7F70E81}"/>
          </ac:spMkLst>
        </pc:spChg>
        <pc:spChg chg="del">
          <ac:chgData name="Mike" userId="bfcf84d1-8f6d-47b2-8e25-8854b42db9c2" providerId="ADAL" clId="{6CB9E044-281A-4540-98A8-CF3E82AAD32B}" dt="2023-01-09T20:58:41.842" v="91" actId="478"/>
          <ac:spMkLst>
            <pc:docMk/>
            <pc:sldMk cId="3581825938" sldId="263"/>
            <ac:spMk id="6" creationId="{D0FFEA08-FA2E-7423-5AA8-5B90A3B2BC25}"/>
          </ac:spMkLst>
        </pc:spChg>
      </pc:sldChg>
      <pc:sldChg chg="addSp del mod">
        <pc:chgData name="Mike" userId="bfcf84d1-8f6d-47b2-8e25-8854b42db9c2" providerId="ADAL" clId="{6CB9E044-281A-4540-98A8-CF3E82AAD32B}" dt="2023-01-09T06:55:13.331" v="41" actId="2696"/>
        <pc:sldMkLst>
          <pc:docMk/>
          <pc:sldMk cId="3485666235" sldId="264"/>
        </pc:sldMkLst>
        <pc:spChg chg="add">
          <ac:chgData name="Mike" userId="bfcf84d1-8f6d-47b2-8e25-8854b42db9c2" providerId="ADAL" clId="{6CB9E044-281A-4540-98A8-CF3E82AAD32B}" dt="2023-01-09T06:54:11.018" v="27" actId="22"/>
          <ac:spMkLst>
            <pc:docMk/>
            <pc:sldMk cId="3485666235" sldId="264"/>
            <ac:spMk id="4" creationId="{24BF4555-C0F7-9AEB-AD49-71E6D9838FCD}"/>
          </ac:spMkLst>
        </pc:spChg>
      </pc:sldChg>
      <pc:sldChg chg="modSp add del mod">
        <pc:chgData name="Mike" userId="bfcf84d1-8f6d-47b2-8e25-8854b42db9c2" providerId="ADAL" clId="{6CB9E044-281A-4540-98A8-CF3E82AAD32B}" dt="2023-01-09T20:59:57.758" v="108" actId="2696"/>
        <pc:sldMkLst>
          <pc:docMk/>
          <pc:sldMk cId="4206206230" sldId="265"/>
        </pc:sldMkLst>
        <pc:spChg chg="mod">
          <ac:chgData name="Mike" userId="bfcf84d1-8f6d-47b2-8e25-8854b42db9c2" providerId="ADAL" clId="{6CB9E044-281A-4540-98A8-CF3E82AAD32B}" dt="2023-01-09T06:54:26.577" v="30" actId="27636"/>
          <ac:spMkLst>
            <pc:docMk/>
            <pc:sldMk cId="4206206230" sldId="265"/>
            <ac:spMk id="4" creationId="{F08EF6C7-1570-BDAE-8E41-DF0D7AF29F10}"/>
          </ac:spMkLst>
        </pc:spChg>
      </pc:sldChg>
      <pc:sldChg chg="modSp add del mod modNotesTx">
        <pc:chgData name="Mike" userId="bfcf84d1-8f6d-47b2-8e25-8854b42db9c2" providerId="ADAL" clId="{6CB9E044-281A-4540-98A8-CF3E82AAD32B}" dt="2023-01-09T21:15:31.775" v="293" actId="2696"/>
        <pc:sldMkLst>
          <pc:docMk/>
          <pc:sldMk cId="2380077047" sldId="266"/>
        </pc:sldMkLst>
        <pc:spChg chg="mod">
          <ac:chgData name="Mike" userId="bfcf84d1-8f6d-47b2-8e25-8854b42db9c2" providerId="ADAL" clId="{6CB9E044-281A-4540-98A8-CF3E82AAD32B}" dt="2023-01-09T07:02:32.287" v="81" actId="20577"/>
          <ac:spMkLst>
            <pc:docMk/>
            <pc:sldMk cId="2380077047" sldId="266"/>
            <ac:spMk id="2" creationId="{8CB60246-B50A-1F49-DBCD-399CB8A5BD45}"/>
          </ac:spMkLst>
        </pc:spChg>
        <pc:spChg chg="mod">
          <ac:chgData name="Mike" userId="bfcf84d1-8f6d-47b2-8e25-8854b42db9c2" providerId="ADAL" clId="{6CB9E044-281A-4540-98A8-CF3E82AAD32B}" dt="2023-01-09T07:02:43.706" v="89" actId="20577"/>
          <ac:spMkLst>
            <pc:docMk/>
            <pc:sldMk cId="2380077047" sldId="266"/>
            <ac:spMk id="3" creationId="{EC0C546B-DF58-FFD0-C5CE-FCEF7AFAE296}"/>
          </ac:spMkLst>
        </pc:spChg>
        <pc:spChg chg="mod">
          <ac:chgData name="Mike" userId="bfcf84d1-8f6d-47b2-8e25-8854b42db9c2" providerId="ADAL" clId="{6CB9E044-281A-4540-98A8-CF3E82AAD32B}" dt="2023-01-09T07:02:39.020" v="83" actId="27636"/>
          <ac:spMkLst>
            <pc:docMk/>
            <pc:sldMk cId="2380077047" sldId="266"/>
            <ac:spMk id="4" creationId="{94748727-026A-7260-F2DF-352566388756}"/>
          </ac:spMkLst>
        </pc:spChg>
      </pc:sldChg>
      <pc:sldChg chg="modSp add mod ord modNotesTx">
        <pc:chgData name="Mike" userId="bfcf84d1-8f6d-47b2-8e25-8854b42db9c2" providerId="ADAL" clId="{6CB9E044-281A-4540-98A8-CF3E82AAD32B}" dt="2023-01-10T21:15:48.133" v="4732" actId="20577"/>
        <pc:sldMkLst>
          <pc:docMk/>
          <pc:sldMk cId="687869074" sldId="267"/>
        </pc:sldMkLst>
        <pc:spChg chg="mod">
          <ac:chgData name="Mike" userId="bfcf84d1-8f6d-47b2-8e25-8854b42db9c2" providerId="ADAL" clId="{6CB9E044-281A-4540-98A8-CF3E82AAD32B}" dt="2023-01-09T21:16:56.068" v="311" actId="255"/>
          <ac:spMkLst>
            <pc:docMk/>
            <pc:sldMk cId="687869074" sldId="267"/>
            <ac:spMk id="2" creationId="{30BB00C3-789B-B656-4AAE-6B43BBD15539}"/>
          </ac:spMkLst>
        </pc:spChg>
        <pc:spChg chg="mod">
          <ac:chgData name="Mike" userId="bfcf84d1-8f6d-47b2-8e25-8854b42db9c2" providerId="ADAL" clId="{6CB9E044-281A-4540-98A8-CF3E82AAD32B}" dt="2023-01-10T20:48:51.932" v="3715" actId="20577"/>
          <ac:spMkLst>
            <pc:docMk/>
            <pc:sldMk cId="687869074" sldId="267"/>
            <ac:spMk id="3" creationId="{7C2C03E8-EBA3-BDBE-0065-18A8A57F2358}"/>
          </ac:spMkLst>
        </pc:spChg>
      </pc:sldChg>
      <pc:sldChg chg="modSp add mod ord addCm modNotesTx">
        <pc:chgData name="Mike" userId="bfcf84d1-8f6d-47b2-8e25-8854b42db9c2" providerId="ADAL" clId="{6CB9E044-281A-4540-98A8-CF3E82AAD32B}" dt="2023-01-10T21:18:12.697" v="4734"/>
        <pc:sldMkLst>
          <pc:docMk/>
          <pc:sldMk cId="775635033" sldId="268"/>
        </pc:sldMkLst>
        <pc:spChg chg="mod">
          <ac:chgData name="Mike" userId="bfcf84d1-8f6d-47b2-8e25-8854b42db9c2" providerId="ADAL" clId="{6CB9E044-281A-4540-98A8-CF3E82AAD32B}" dt="2023-01-10T06:38:52.490" v="663" actId="255"/>
          <ac:spMkLst>
            <pc:docMk/>
            <pc:sldMk cId="775635033" sldId="268"/>
            <ac:spMk id="2" creationId="{30BB00C3-789B-B656-4AAE-6B43BBD15539}"/>
          </ac:spMkLst>
        </pc:spChg>
        <pc:spChg chg="mod">
          <ac:chgData name="Mike" userId="bfcf84d1-8f6d-47b2-8e25-8854b42db9c2" providerId="ADAL" clId="{6CB9E044-281A-4540-98A8-CF3E82AAD32B}" dt="2023-01-10T20:45:14.806" v="3705" actId="20577"/>
          <ac:spMkLst>
            <pc:docMk/>
            <pc:sldMk cId="775635033" sldId="268"/>
            <ac:spMk id="3" creationId="{7C2C03E8-EBA3-BDBE-0065-18A8A57F2358}"/>
          </ac:spMkLst>
        </pc:spChg>
      </pc:sldChg>
      <pc:sldChg chg="addSp delSp modSp add mod addCm modNotesTx">
        <pc:chgData name="Mike" userId="bfcf84d1-8f6d-47b2-8e25-8854b42db9c2" providerId="ADAL" clId="{6CB9E044-281A-4540-98A8-CF3E82AAD32B}" dt="2023-01-10T20:48:31.057" v="3706"/>
        <pc:sldMkLst>
          <pc:docMk/>
          <pc:sldMk cId="599626006" sldId="269"/>
        </pc:sldMkLst>
        <pc:spChg chg="mod">
          <ac:chgData name="Mike" userId="bfcf84d1-8f6d-47b2-8e25-8854b42db9c2" providerId="ADAL" clId="{6CB9E044-281A-4540-98A8-CF3E82AAD32B}" dt="2023-01-10T06:42:07.930" v="708" actId="255"/>
          <ac:spMkLst>
            <pc:docMk/>
            <pc:sldMk cId="599626006" sldId="269"/>
            <ac:spMk id="2" creationId="{30BB00C3-789B-B656-4AAE-6B43BBD15539}"/>
          </ac:spMkLst>
        </pc:spChg>
        <pc:spChg chg="del">
          <ac:chgData name="Mike" userId="bfcf84d1-8f6d-47b2-8e25-8854b42db9c2" providerId="ADAL" clId="{6CB9E044-281A-4540-98A8-CF3E82AAD32B}" dt="2023-01-10T06:43:07.580" v="713" actId="21"/>
          <ac:spMkLst>
            <pc:docMk/>
            <pc:sldMk cId="599626006" sldId="269"/>
            <ac:spMk id="3" creationId="{7C2C03E8-EBA3-BDBE-0065-18A8A57F2358}"/>
          </ac:spMkLst>
        </pc:spChg>
        <pc:spChg chg="add mod">
          <ac:chgData name="Mike" userId="bfcf84d1-8f6d-47b2-8e25-8854b42db9c2" providerId="ADAL" clId="{6CB9E044-281A-4540-98A8-CF3E82AAD32B}" dt="2023-01-10T06:42:29.159" v="709"/>
          <ac:spMkLst>
            <pc:docMk/>
            <pc:sldMk cId="599626006" sldId="269"/>
            <ac:spMk id="5" creationId="{8222FA95-A540-5BCF-095E-2F97E2AE4788}"/>
          </ac:spMkLst>
        </pc:spChg>
        <pc:spChg chg="add del mod">
          <ac:chgData name="Mike" userId="bfcf84d1-8f6d-47b2-8e25-8854b42db9c2" providerId="ADAL" clId="{6CB9E044-281A-4540-98A8-CF3E82AAD32B}" dt="2023-01-10T06:43:47.695" v="718" actId="478"/>
          <ac:spMkLst>
            <pc:docMk/>
            <pc:sldMk cId="599626006" sldId="269"/>
            <ac:spMk id="7" creationId="{A38404F0-1F90-71FD-E674-DD3D8CB46FC5}"/>
          </ac:spMkLst>
        </pc:spChg>
        <pc:graphicFrameChg chg="add mod modGraphic">
          <ac:chgData name="Mike" userId="bfcf84d1-8f6d-47b2-8e25-8854b42db9c2" providerId="ADAL" clId="{6CB9E044-281A-4540-98A8-CF3E82AAD32B}" dt="2023-01-10T15:19:25.104" v="2421" actId="14734"/>
          <ac:graphicFrameMkLst>
            <pc:docMk/>
            <pc:sldMk cId="599626006" sldId="269"/>
            <ac:graphicFrameMk id="4" creationId="{C59563C5-6253-2CCC-F6C4-1F2088052E3C}"/>
          </ac:graphicFrameMkLst>
        </pc:graphicFrameChg>
      </pc:sldChg>
      <pc:sldChg chg="modSp add mod ord modNotesTx">
        <pc:chgData name="Mike" userId="bfcf84d1-8f6d-47b2-8e25-8854b42db9c2" providerId="ADAL" clId="{6CB9E044-281A-4540-98A8-CF3E82AAD32B}" dt="2023-01-10T21:07:49.869" v="4428" actId="20577"/>
        <pc:sldMkLst>
          <pc:docMk/>
          <pc:sldMk cId="1176874121" sldId="270"/>
        </pc:sldMkLst>
        <pc:spChg chg="mod">
          <ac:chgData name="Mike" userId="bfcf84d1-8f6d-47b2-8e25-8854b42db9c2" providerId="ADAL" clId="{6CB9E044-281A-4540-98A8-CF3E82AAD32B}" dt="2023-01-10T21:00:42.292" v="4102" actId="20577"/>
          <ac:spMkLst>
            <pc:docMk/>
            <pc:sldMk cId="1176874121" sldId="270"/>
            <ac:spMk id="2" creationId="{30BB00C3-789B-B656-4AAE-6B43BBD15539}"/>
          </ac:spMkLst>
        </pc:spChg>
        <pc:spChg chg="mod">
          <ac:chgData name="Mike" userId="bfcf84d1-8f6d-47b2-8e25-8854b42db9c2" providerId="ADAL" clId="{6CB9E044-281A-4540-98A8-CF3E82AAD32B}" dt="2023-01-10T21:07:06.087" v="4401" actId="20577"/>
          <ac:spMkLst>
            <pc:docMk/>
            <pc:sldMk cId="1176874121" sldId="270"/>
            <ac:spMk id="3" creationId="{7C2C03E8-EBA3-BDBE-0065-18A8A57F2358}"/>
          </ac:spMkLst>
        </pc:spChg>
      </pc:sldChg>
      <pc:sldChg chg="add del">
        <pc:chgData name="Mike" userId="bfcf84d1-8f6d-47b2-8e25-8854b42db9c2" providerId="ADAL" clId="{6CB9E044-281A-4540-98A8-CF3E82AAD32B}" dt="2023-01-09T06:59:35.907" v="48"/>
        <pc:sldMkLst>
          <pc:docMk/>
          <pc:sldMk cId="2767454298" sldId="270"/>
        </pc:sldMkLst>
      </pc:sldChg>
      <pc:sldChg chg="modSp add mod modNotesTx">
        <pc:chgData name="Mike" userId="bfcf84d1-8f6d-47b2-8e25-8854b42db9c2" providerId="ADAL" clId="{6CB9E044-281A-4540-98A8-CF3E82AAD32B}" dt="2023-01-10T16:38:15.850" v="2526" actId="20577"/>
        <pc:sldMkLst>
          <pc:docMk/>
          <pc:sldMk cId="2100514562" sldId="271"/>
        </pc:sldMkLst>
        <pc:spChg chg="mod">
          <ac:chgData name="Mike" userId="bfcf84d1-8f6d-47b2-8e25-8854b42db9c2" providerId="ADAL" clId="{6CB9E044-281A-4540-98A8-CF3E82AAD32B}" dt="2023-01-10T07:17:41.817" v="1262" actId="20577"/>
          <ac:spMkLst>
            <pc:docMk/>
            <pc:sldMk cId="2100514562" sldId="271"/>
            <ac:spMk id="2" creationId="{30BB00C3-789B-B656-4AAE-6B43BBD15539}"/>
          </ac:spMkLst>
        </pc:spChg>
        <pc:spChg chg="mod">
          <ac:chgData name="Mike" userId="bfcf84d1-8f6d-47b2-8e25-8854b42db9c2" providerId="ADAL" clId="{6CB9E044-281A-4540-98A8-CF3E82AAD32B}" dt="2023-01-10T16:37:55.867" v="2524" actId="20577"/>
          <ac:spMkLst>
            <pc:docMk/>
            <pc:sldMk cId="2100514562" sldId="271"/>
            <ac:spMk id="3" creationId="{7C2C03E8-EBA3-BDBE-0065-18A8A57F2358}"/>
          </ac:spMkLst>
        </pc:spChg>
      </pc:sldChg>
      <pc:sldChg chg="modSp add mod modNotesTx">
        <pc:chgData name="Mike" userId="bfcf84d1-8f6d-47b2-8e25-8854b42db9c2" providerId="ADAL" clId="{6CB9E044-281A-4540-98A8-CF3E82AAD32B}" dt="2023-01-10T16:36:03.805" v="2457" actId="20577"/>
        <pc:sldMkLst>
          <pc:docMk/>
          <pc:sldMk cId="355718070" sldId="272"/>
        </pc:sldMkLst>
        <pc:graphicFrameChg chg="mod modGraphic">
          <ac:chgData name="Mike" userId="bfcf84d1-8f6d-47b2-8e25-8854b42db9c2" providerId="ADAL" clId="{6CB9E044-281A-4540-98A8-CF3E82AAD32B}" dt="2023-01-10T16:36:03.805" v="2457" actId="20577"/>
          <ac:graphicFrameMkLst>
            <pc:docMk/>
            <pc:sldMk cId="355718070" sldId="272"/>
            <ac:graphicFrameMk id="4" creationId="{C59563C5-6253-2CCC-F6C4-1F2088052E3C}"/>
          </ac:graphicFrameMkLst>
        </pc:graphicFrameChg>
      </pc:sldChg>
      <pc:sldChg chg="modSp add mod modNotesTx">
        <pc:chgData name="Mike" userId="bfcf84d1-8f6d-47b2-8e25-8854b42db9c2" providerId="ADAL" clId="{6CB9E044-281A-4540-98A8-CF3E82AAD32B}" dt="2023-01-10T20:51:25.573" v="3770" actId="20577"/>
        <pc:sldMkLst>
          <pc:docMk/>
          <pc:sldMk cId="2189301928" sldId="273"/>
        </pc:sldMkLst>
        <pc:spChg chg="mod">
          <ac:chgData name="Mike" userId="bfcf84d1-8f6d-47b2-8e25-8854b42db9c2" providerId="ADAL" clId="{6CB9E044-281A-4540-98A8-CF3E82AAD32B}" dt="2023-01-10T07:26:10.075" v="1512" actId="255"/>
          <ac:spMkLst>
            <pc:docMk/>
            <pc:sldMk cId="2189301928" sldId="273"/>
            <ac:spMk id="2" creationId="{30BB00C3-789B-B656-4AAE-6B43BBD15539}"/>
          </ac:spMkLst>
        </pc:spChg>
        <pc:spChg chg="mod">
          <ac:chgData name="Mike" userId="bfcf84d1-8f6d-47b2-8e25-8854b42db9c2" providerId="ADAL" clId="{6CB9E044-281A-4540-98A8-CF3E82AAD32B}" dt="2023-01-10T20:50:54.619" v="3747" actId="20577"/>
          <ac:spMkLst>
            <pc:docMk/>
            <pc:sldMk cId="2189301928" sldId="273"/>
            <ac:spMk id="3" creationId="{7C2C03E8-EBA3-BDBE-0065-18A8A57F2358}"/>
          </ac:spMkLst>
        </pc:spChg>
      </pc:sldChg>
      <pc:sldChg chg="modSp add mod modNotesTx">
        <pc:chgData name="Mike" userId="bfcf84d1-8f6d-47b2-8e25-8854b42db9c2" providerId="ADAL" clId="{6CB9E044-281A-4540-98A8-CF3E82AAD32B}" dt="2023-01-10T20:53:40.541" v="3931" actId="20577"/>
        <pc:sldMkLst>
          <pc:docMk/>
          <pc:sldMk cId="2578269477" sldId="274"/>
        </pc:sldMkLst>
        <pc:spChg chg="mod">
          <ac:chgData name="Mike" userId="bfcf84d1-8f6d-47b2-8e25-8854b42db9c2" providerId="ADAL" clId="{6CB9E044-281A-4540-98A8-CF3E82AAD32B}" dt="2023-01-10T09:15:49.258" v="1634" actId="14100"/>
          <ac:spMkLst>
            <pc:docMk/>
            <pc:sldMk cId="2578269477" sldId="274"/>
            <ac:spMk id="2" creationId="{30BB00C3-789B-B656-4AAE-6B43BBD15539}"/>
          </ac:spMkLst>
        </pc:spChg>
        <pc:spChg chg="mod">
          <ac:chgData name="Mike" userId="bfcf84d1-8f6d-47b2-8e25-8854b42db9c2" providerId="ADAL" clId="{6CB9E044-281A-4540-98A8-CF3E82AAD32B}" dt="2023-01-10T20:52:34.462" v="3772" actId="20577"/>
          <ac:spMkLst>
            <pc:docMk/>
            <pc:sldMk cId="2578269477" sldId="274"/>
            <ac:spMk id="3" creationId="{7C2C03E8-EBA3-BDBE-0065-18A8A57F2358}"/>
          </ac:spMkLst>
        </pc:spChg>
      </pc:sldChg>
      <pc:sldChg chg="modSp add mod modNotesTx">
        <pc:chgData name="Mike" userId="bfcf84d1-8f6d-47b2-8e25-8854b42db9c2" providerId="ADAL" clId="{6CB9E044-281A-4540-98A8-CF3E82AAD32B}" dt="2023-01-10T16:41:44.687" v="2655" actId="20577"/>
        <pc:sldMkLst>
          <pc:docMk/>
          <pc:sldMk cId="3978397200" sldId="275"/>
        </pc:sldMkLst>
        <pc:spChg chg="mod">
          <ac:chgData name="Mike" userId="bfcf84d1-8f6d-47b2-8e25-8854b42db9c2" providerId="ADAL" clId="{6CB9E044-281A-4540-98A8-CF3E82AAD32B}" dt="2023-01-10T09:21:18.232" v="1863" actId="255"/>
          <ac:spMkLst>
            <pc:docMk/>
            <pc:sldMk cId="3978397200" sldId="275"/>
            <ac:spMk id="2" creationId="{30BB00C3-789B-B656-4AAE-6B43BBD15539}"/>
          </ac:spMkLst>
        </pc:spChg>
        <pc:spChg chg="mod">
          <ac:chgData name="Mike" userId="bfcf84d1-8f6d-47b2-8e25-8854b42db9c2" providerId="ADAL" clId="{6CB9E044-281A-4540-98A8-CF3E82AAD32B}" dt="2023-01-10T16:41:44.687" v="2655" actId="20577"/>
          <ac:spMkLst>
            <pc:docMk/>
            <pc:sldMk cId="3978397200" sldId="275"/>
            <ac:spMk id="3" creationId="{7C2C03E8-EBA3-BDBE-0065-18A8A57F2358}"/>
          </ac:spMkLst>
        </pc:spChg>
      </pc:sldChg>
      <pc:sldChg chg="addSp delSp modSp add mod modNotesTx">
        <pc:chgData name="Mike" userId="bfcf84d1-8f6d-47b2-8e25-8854b42db9c2" providerId="ADAL" clId="{6CB9E044-281A-4540-98A8-CF3E82AAD32B}" dt="2023-01-10T20:56:09.025" v="3976" actId="20577"/>
        <pc:sldMkLst>
          <pc:docMk/>
          <pc:sldMk cId="105100412" sldId="276"/>
        </pc:sldMkLst>
        <pc:spChg chg="mod">
          <ac:chgData name="Mike" userId="bfcf84d1-8f6d-47b2-8e25-8854b42db9c2" providerId="ADAL" clId="{6CB9E044-281A-4540-98A8-CF3E82AAD32B}" dt="2023-01-10T20:54:52.088" v="3932" actId="255"/>
          <ac:spMkLst>
            <pc:docMk/>
            <pc:sldMk cId="105100412" sldId="276"/>
            <ac:spMk id="2" creationId="{30BB00C3-789B-B656-4AAE-6B43BBD15539}"/>
          </ac:spMkLst>
        </pc:spChg>
        <pc:spChg chg="mod">
          <ac:chgData name="Mike" userId="bfcf84d1-8f6d-47b2-8e25-8854b42db9c2" providerId="ADAL" clId="{6CB9E044-281A-4540-98A8-CF3E82AAD32B}" dt="2023-01-10T20:55:02.978" v="3953" actId="20577"/>
          <ac:spMkLst>
            <pc:docMk/>
            <pc:sldMk cId="105100412" sldId="276"/>
            <ac:spMk id="3" creationId="{7C2C03E8-EBA3-BDBE-0065-18A8A57F2358}"/>
          </ac:spMkLst>
        </pc:spChg>
        <pc:spChg chg="add del mod">
          <ac:chgData name="Mike" userId="bfcf84d1-8f6d-47b2-8e25-8854b42db9c2" providerId="ADAL" clId="{6CB9E044-281A-4540-98A8-CF3E82AAD32B}" dt="2023-01-10T11:47:42.237" v="2090" actId="478"/>
          <ac:spMkLst>
            <pc:docMk/>
            <pc:sldMk cId="105100412" sldId="276"/>
            <ac:spMk id="5" creationId="{9292A81A-5BC0-0652-C985-71B6F80C4822}"/>
          </ac:spMkLst>
        </pc:spChg>
      </pc:sldChg>
      <pc:sldChg chg="modSp add mod modNotesTx">
        <pc:chgData name="Mike" userId="bfcf84d1-8f6d-47b2-8e25-8854b42db9c2" providerId="ADAL" clId="{6CB9E044-281A-4540-98A8-CF3E82AAD32B}" dt="2023-01-10T20:56:37.101" v="4019" actId="20577"/>
        <pc:sldMkLst>
          <pc:docMk/>
          <pc:sldMk cId="3768094676" sldId="277"/>
        </pc:sldMkLst>
        <pc:spChg chg="mod">
          <ac:chgData name="Mike" userId="bfcf84d1-8f6d-47b2-8e25-8854b42db9c2" providerId="ADAL" clId="{6CB9E044-281A-4540-98A8-CF3E82AAD32B}" dt="2023-01-10T11:50:26.538" v="2101" actId="255"/>
          <ac:spMkLst>
            <pc:docMk/>
            <pc:sldMk cId="3768094676" sldId="277"/>
            <ac:spMk id="2" creationId="{30BB00C3-789B-B656-4AAE-6B43BBD15539}"/>
          </ac:spMkLst>
        </pc:spChg>
        <pc:spChg chg="mod">
          <ac:chgData name="Mike" userId="bfcf84d1-8f6d-47b2-8e25-8854b42db9c2" providerId="ADAL" clId="{6CB9E044-281A-4540-98A8-CF3E82AAD32B}" dt="2023-01-10T16:47:02.115" v="2804" actId="20577"/>
          <ac:spMkLst>
            <pc:docMk/>
            <pc:sldMk cId="3768094676" sldId="277"/>
            <ac:spMk id="3" creationId="{7C2C03E8-EBA3-BDBE-0065-18A8A57F2358}"/>
          </ac:spMkLst>
        </pc:spChg>
      </pc:sldChg>
      <pc:sldChg chg="modSp add mod addCm">
        <pc:chgData name="Mike" userId="bfcf84d1-8f6d-47b2-8e25-8854b42db9c2" providerId="ADAL" clId="{6CB9E044-281A-4540-98A8-CF3E82AAD32B}" dt="2023-01-10T21:16:55.791" v="4733"/>
        <pc:sldMkLst>
          <pc:docMk/>
          <pc:sldMk cId="2110939082" sldId="278"/>
        </pc:sldMkLst>
        <pc:spChg chg="mod">
          <ac:chgData name="Mike" userId="bfcf84d1-8f6d-47b2-8e25-8854b42db9c2" providerId="ADAL" clId="{6CB9E044-281A-4540-98A8-CF3E82AAD32B}" dt="2023-01-10T07:28:41.798" v="1547" actId="20577"/>
          <ac:spMkLst>
            <pc:docMk/>
            <pc:sldMk cId="2110939082" sldId="278"/>
            <ac:spMk id="2" creationId="{30BB00C3-789B-B656-4AAE-6B43BBD15539}"/>
          </ac:spMkLst>
        </pc:spChg>
        <pc:spChg chg="mod">
          <ac:chgData name="Mike" userId="bfcf84d1-8f6d-47b2-8e25-8854b42db9c2" providerId="ADAL" clId="{6CB9E044-281A-4540-98A8-CF3E82AAD32B}" dt="2023-01-10T16:47:21.303" v="2811" actId="20577"/>
          <ac:spMkLst>
            <pc:docMk/>
            <pc:sldMk cId="2110939082" sldId="278"/>
            <ac:spMk id="3" creationId="{7C2C03E8-EBA3-BDBE-0065-18A8A57F2358}"/>
          </ac:spMkLst>
        </pc:spChg>
      </pc:sldChg>
      <pc:sldChg chg="modSp add mod">
        <pc:chgData name="Mike" userId="bfcf84d1-8f6d-47b2-8e25-8854b42db9c2" providerId="ADAL" clId="{6CB9E044-281A-4540-98A8-CF3E82AAD32B}" dt="2023-01-10T11:55:35.468" v="2165" actId="20577"/>
        <pc:sldMkLst>
          <pc:docMk/>
          <pc:sldMk cId="2363941835" sldId="279"/>
        </pc:sldMkLst>
        <pc:spChg chg="mod">
          <ac:chgData name="Mike" userId="bfcf84d1-8f6d-47b2-8e25-8854b42db9c2" providerId="ADAL" clId="{6CB9E044-281A-4540-98A8-CF3E82AAD32B}" dt="2023-01-10T11:55:35.468" v="2165" actId="20577"/>
          <ac:spMkLst>
            <pc:docMk/>
            <pc:sldMk cId="2363941835" sldId="279"/>
            <ac:spMk id="3" creationId="{C42C4E53-6986-902D-133A-420D45663422}"/>
          </ac:spMkLst>
        </pc:spChg>
      </pc:sldChg>
      <pc:sldChg chg="modSp add mod modNotesTx">
        <pc:chgData name="Mike" userId="bfcf84d1-8f6d-47b2-8e25-8854b42db9c2" providerId="ADAL" clId="{6CB9E044-281A-4540-98A8-CF3E82AAD32B}" dt="2023-01-10T16:44:46.604" v="2783" actId="255"/>
        <pc:sldMkLst>
          <pc:docMk/>
          <pc:sldMk cId="2167996960" sldId="280"/>
        </pc:sldMkLst>
        <pc:spChg chg="mod">
          <ac:chgData name="Mike" userId="bfcf84d1-8f6d-47b2-8e25-8854b42db9c2" providerId="ADAL" clId="{6CB9E044-281A-4540-98A8-CF3E82AAD32B}" dt="2023-01-10T11:49:35.194" v="2095" actId="255"/>
          <ac:spMkLst>
            <pc:docMk/>
            <pc:sldMk cId="2167996960" sldId="280"/>
            <ac:spMk id="2" creationId="{30BB00C3-789B-B656-4AAE-6B43BBD15539}"/>
          </ac:spMkLst>
        </pc:spChg>
        <pc:spChg chg="mod">
          <ac:chgData name="Mike" userId="bfcf84d1-8f6d-47b2-8e25-8854b42db9c2" providerId="ADAL" clId="{6CB9E044-281A-4540-98A8-CF3E82AAD32B}" dt="2023-01-10T16:44:46.604" v="2783" actId="255"/>
          <ac:spMkLst>
            <pc:docMk/>
            <pc:sldMk cId="2167996960" sldId="280"/>
            <ac:spMk id="3" creationId="{7C2C03E8-EBA3-BDBE-0065-18A8A57F2358}"/>
          </ac:spMkLst>
        </pc:spChg>
      </pc:sldChg>
      <pc:sldChg chg="addSp delSp modSp add mod">
        <pc:chgData name="Mike" userId="bfcf84d1-8f6d-47b2-8e25-8854b42db9c2" providerId="ADAL" clId="{6CB9E044-281A-4540-98A8-CF3E82AAD32B}" dt="2023-01-10T21:12:12.698" v="4647" actId="114"/>
        <pc:sldMkLst>
          <pc:docMk/>
          <pc:sldMk cId="736953114" sldId="281"/>
        </pc:sldMkLst>
        <pc:spChg chg="mod">
          <ac:chgData name="Mike" userId="bfcf84d1-8f6d-47b2-8e25-8854b42db9c2" providerId="ADAL" clId="{6CB9E044-281A-4540-98A8-CF3E82AAD32B}" dt="2023-01-10T11:57:26.282" v="2202" actId="313"/>
          <ac:spMkLst>
            <pc:docMk/>
            <pc:sldMk cId="736953114" sldId="281"/>
            <ac:spMk id="2" creationId="{9F4C66D0-3F07-EB44-11A2-A96C028CAEA1}"/>
          </ac:spMkLst>
        </pc:spChg>
        <pc:spChg chg="mod">
          <ac:chgData name="Mike" userId="bfcf84d1-8f6d-47b2-8e25-8854b42db9c2" providerId="ADAL" clId="{6CB9E044-281A-4540-98A8-CF3E82AAD32B}" dt="2023-01-10T21:12:12.698" v="4647" actId="114"/>
          <ac:spMkLst>
            <pc:docMk/>
            <pc:sldMk cId="736953114" sldId="281"/>
            <ac:spMk id="3" creationId="{C42C4E53-6986-902D-133A-420D45663422}"/>
          </ac:spMkLst>
        </pc:spChg>
        <pc:spChg chg="add del mod">
          <ac:chgData name="Mike" userId="bfcf84d1-8f6d-47b2-8e25-8854b42db9c2" providerId="ADAL" clId="{6CB9E044-281A-4540-98A8-CF3E82AAD32B}" dt="2023-01-10T11:56:38.402" v="2179"/>
          <ac:spMkLst>
            <pc:docMk/>
            <pc:sldMk cId="736953114" sldId="281"/>
            <ac:spMk id="5" creationId="{F2835D3F-002E-7C3D-B401-E40A7A852948}"/>
          </ac:spMkLst>
        </pc:spChg>
        <pc:graphicFrameChg chg="add del mod">
          <ac:chgData name="Mike" userId="bfcf84d1-8f6d-47b2-8e25-8854b42db9c2" providerId="ADAL" clId="{6CB9E044-281A-4540-98A8-CF3E82AAD32B}" dt="2023-01-10T11:56:38.402" v="2179"/>
          <ac:graphicFrameMkLst>
            <pc:docMk/>
            <pc:sldMk cId="736953114" sldId="281"/>
            <ac:graphicFrameMk id="4" creationId="{6B4AD537-6A3D-2175-63B7-22DD0CD11A95}"/>
          </ac:graphicFrameMkLst>
        </pc:graphicFrameChg>
      </pc:sldChg>
      <pc:sldChg chg="modSp add mod modNotesTx">
        <pc:chgData name="Mike" userId="bfcf84d1-8f6d-47b2-8e25-8854b42db9c2" providerId="ADAL" clId="{6CB9E044-281A-4540-98A8-CF3E82AAD32B}" dt="2023-01-10T21:06:29.603" v="4372" actId="20577"/>
        <pc:sldMkLst>
          <pc:docMk/>
          <pc:sldMk cId="2734894107" sldId="282"/>
        </pc:sldMkLst>
        <pc:spChg chg="mod">
          <ac:chgData name="Mike" userId="bfcf84d1-8f6d-47b2-8e25-8854b42db9c2" providerId="ADAL" clId="{6CB9E044-281A-4540-98A8-CF3E82AAD32B}" dt="2023-01-10T21:05:32.854" v="4255" actId="6549"/>
          <ac:spMkLst>
            <pc:docMk/>
            <pc:sldMk cId="2734894107" sldId="282"/>
            <ac:spMk id="3" creationId="{7C2C03E8-EBA3-BDBE-0065-18A8A57F2358}"/>
          </ac:spMkLst>
        </pc:spChg>
      </pc:sldChg>
      <pc:sldChg chg="add del">
        <pc:chgData name="Mike" userId="bfcf84d1-8f6d-47b2-8e25-8854b42db9c2" providerId="ADAL" clId="{6CB9E044-281A-4540-98A8-CF3E82AAD32B}" dt="2023-01-10T21:13:03.650" v="4649" actId="2696"/>
        <pc:sldMkLst>
          <pc:docMk/>
          <pc:sldMk cId="708568090" sldId="283"/>
        </pc:sldMkLst>
      </pc:sldChg>
      <pc:sldMasterChg chg="delSldLayout">
        <pc:chgData name="Mike" userId="bfcf84d1-8f6d-47b2-8e25-8854b42db9c2" providerId="ADAL" clId="{6CB9E044-281A-4540-98A8-CF3E82AAD32B}" dt="2023-01-10T07:29:07.932" v="1558" actId="2696"/>
        <pc:sldMasterMkLst>
          <pc:docMk/>
          <pc:sldMasterMk cId="3177977002" sldId="2147483648"/>
        </pc:sldMasterMkLst>
        <pc:sldLayoutChg chg="del">
          <pc:chgData name="Mike" userId="bfcf84d1-8f6d-47b2-8e25-8854b42db9c2" providerId="ADAL" clId="{6CB9E044-281A-4540-98A8-CF3E82AAD32B}" dt="2023-01-09T21:15:36.712" v="294" actId="2696"/>
          <pc:sldLayoutMkLst>
            <pc:docMk/>
            <pc:sldMasterMk cId="3177977002" sldId="2147483648"/>
            <pc:sldLayoutMk cId="1713064555" sldId="2147483667"/>
          </pc:sldLayoutMkLst>
        </pc:sldLayoutChg>
        <pc:sldLayoutChg chg="del">
          <pc:chgData name="Mike" userId="bfcf84d1-8f6d-47b2-8e25-8854b42db9c2" providerId="ADAL" clId="{6CB9E044-281A-4540-98A8-CF3E82AAD32B}" dt="2023-01-09T06:55:13.331" v="41" actId="2696"/>
          <pc:sldLayoutMkLst>
            <pc:docMk/>
            <pc:sldMasterMk cId="3177977002" sldId="2147483648"/>
            <pc:sldLayoutMk cId="1604145499" sldId="2147483668"/>
          </pc:sldLayoutMkLst>
        </pc:sldLayoutChg>
        <pc:sldLayoutChg chg="del">
          <pc:chgData name="Mike" userId="bfcf84d1-8f6d-47b2-8e25-8854b42db9c2" providerId="ADAL" clId="{6CB9E044-281A-4540-98A8-CF3E82AAD32B}" dt="2023-01-10T07:29:07.932" v="1558" actId="2696"/>
          <pc:sldLayoutMkLst>
            <pc:docMk/>
            <pc:sldMasterMk cId="3177977002" sldId="2147483648"/>
            <pc:sldLayoutMk cId="3177941085" sldId="2147483669"/>
          </pc:sldLayoutMkLst>
        </pc:sldLayoutChg>
      </pc:sldMasterChg>
    </pc:docChg>
  </pc:docChgLst>
  <pc:docChgLst>
    <pc:chgData name="Linda James" userId="80218d6f-7c44-4d8e-b95c-06dddfb71ab5" providerId="ADAL" clId="{4E7D62C8-F263-459A-B583-23690E89801D}"/>
    <pc:docChg chg="undo custSel modSld">
      <pc:chgData name="Linda James" userId="80218d6f-7c44-4d8e-b95c-06dddfb71ab5" providerId="ADAL" clId="{4E7D62C8-F263-459A-B583-23690E89801D}" dt="2023-08-03T09:18:13.955" v="742"/>
      <pc:docMkLst>
        <pc:docMk/>
      </pc:docMkLst>
      <pc:sldChg chg="modSp mod">
        <pc:chgData name="Linda James" userId="80218d6f-7c44-4d8e-b95c-06dddfb71ab5" providerId="ADAL" clId="{4E7D62C8-F263-459A-B583-23690E89801D}" dt="2023-08-02T10:24:19.526" v="241" actId="20577"/>
        <pc:sldMkLst>
          <pc:docMk/>
          <pc:sldMk cId="313652306" sldId="258"/>
        </pc:sldMkLst>
        <pc:spChg chg="mod">
          <ac:chgData name="Linda James" userId="80218d6f-7c44-4d8e-b95c-06dddfb71ab5" providerId="ADAL" clId="{4E7D62C8-F263-459A-B583-23690E89801D}" dt="2023-08-02T10:24:19.526" v="241" actId="20577"/>
          <ac:spMkLst>
            <pc:docMk/>
            <pc:sldMk cId="313652306" sldId="258"/>
            <ac:spMk id="3" creationId="{C42C4E53-6986-902D-133A-420D45663422}"/>
          </ac:spMkLst>
        </pc:spChg>
      </pc:sldChg>
      <pc:sldChg chg="modSp mod modNotesTx">
        <pc:chgData name="Linda James" userId="80218d6f-7c44-4d8e-b95c-06dddfb71ab5" providerId="ADAL" clId="{4E7D62C8-F263-459A-B583-23690E89801D}" dt="2023-08-03T09:08:31.231" v="740" actId="20577"/>
        <pc:sldMkLst>
          <pc:docMk/>
          <pc:sldMk cId="687869074" sldId="267"/>
        </pc:sldMkLst>
        <pc:spChg chg="mod">
          <ac:chgData name="Linda James" userId="80218d6f-7c44-4d8e-b95c-06dddfb71ab5" providerId="ADAL" clId="{4E7D62C8-F263-459A-B583-23690E89801D}" dt="2023-08-03T09:01:47.579" v="560" actId="20577"/>
          <ac:spMkLst>
            <pc:docMk/>
            <pc:sldMk cId="687869074" sldId="267"/>
            <ac:spMk id="3" creationId="{7C2C03E8-EBA3-BDBE-0065-18A8A57F2358}"/>
          </ac:spMkLst>
        </pc:spChg>
      </pc:sldChg>
      <pc:sldChg chg="modSp mod">
        <pc:chgData name="Linda James" userId="80218d6f-7c44-4d8e-b95c-06dddfb71ab5" providerId="ADAL" clId="{4E7D62C8-F263-459A-B583-23690E89801D}" dt="2023-08-02T08:29:16.029" v="143" actId="20577"/>
        <pc:sldMkLst>
          <pc:docMk/>
          <pc:sldMk cId="599626006" sldId="269"/>
        </pc:sldMkLst>
        <pc:spChg chg="mod">
          <ac:chgData name="Linda James" userId="80218d6f-7c44-4d8e-b95c-06dddfb71ab5" providerId="ADAL" clId="{4E7D62C8-F263-459A-B583-23690E89801D}" dt="2023-08-02T08:29:16.029" v="143" actId="20577"/>
          <ac:spMkLst>
            <pc:docMk/>
            <pc:sldMk cId="599626006" sldId="269"/>
            <ac:spMk id="2" creationId="{30BB00C3-789B-B656-4AAE-6B43BBD15539}"/>
          </ac:spMkLst>
        </pc:spChg>
      </pc:sldChg>
      <pc:sldChg chg="modNotesTx">
        <pc:chgData name="Linda James" userId="80218d6f-7c44-4d8e-b95c-06dddfb71ab5" providerId="ADAL" clId="{4E7D62C8-F263-459A-B583-23690E89801D}" dt="2023-07-27T08:42:00.670" v="38" actId="20577"/>
        <pc:sldMkLst>
          <pc:docMk/>
          <pc:sldMk cId="3768094676" sldId="277"/>
        </pc:sldMkLst>
      </pc:sldChg>
      <pc:sldChg chg="modSp mod modNotesTx">
        <pc:chgData name="Linda James" userId="80218d6f-7c44-4d8e-b95c-06dddfb71ab5" providerId="ADAL" clId="{4E7D62C8-F263-459A-B583-23690E89801D}" dt="2023-08-03T09:18:13.955" v="742"/>
        <pc:sldMkLst>
          <pc:docMk/>
          <pc:sldMk cId="588331539" sldId="298"/>
        </pc:sldMkLst>
        <pc:spChg chg="mod">
          <ac:chgData name="Linda James" userId="80218d6f-7c44-4d8e-b95c-06dddfb71ab5" providerId="ADAL" clId="{4E7D62C8-F263-459A-B583-23690E89801D}" dt="2023-08-03T09:18:11.666" v="741" actId="1076"/>
          <ac:spMkLst>
            <pc:docMk/>
            <pc:sldMk cId="588331539" sldId="298"/>
            <ac:spMk id="2" creationId="{706949B1-3D6F-442B-7AB8-BE33C086F637}"/>
          </ac:spMkLst>
        </pc:spChg>
        <pc:spChg chg="mod">
          <ac:chgData name="Linda James" userId="80218d6f-7c44-4d8e-b95c-06dddfb71ab5" providerId="ADAL" clId="{4E7D62C8-F263-459A-B583-23690E89801D}" dt="2023-08-03T09:18:13.955" v="742"/>
          <ac:spMkLst>
            <pc:docMk/>
            <pc:sldMk cId="588331539" sldId="298"/>
            <ac:spMk id="3" creationId="{C47FEBBB-19F8-D15E-B5EE-154031F5FCCA}"/>
          </ac:spMkLst>
        </pc:spChg>
      </pc:sldChg>
    </pc:docChg>
  </pc:docChgLst>
  <pc:docChgLst>
    <pc:chgData name="Mike McLinden" userId="S::m.t.mclinden_bham.ac.uk#ext#@rnib.org.uk::ad5febac-b58e-4114-af40-69307b9ca8cb" providerId="AD" clId="Web-{A16119F4-38B7-A8C0-E021-70F07144705D}"/>
    <pc:docChg chg="modSld">
      <pc:chgData name="Mike McLinden" userId="S::m.t.mclinden_bham.ac.uk#ext#@rnib.org.uk::ad5febac-b58e-4114-af40-69307b9ca8cb" providerId="AD" clId="Web-{A16119F4-38B7-A8C0-E021-70F07144705D}" dt="2023-07-06T10:20:39.346" v="1"/>
      <pc:docMkLst>
        <pc:docMk/>
      </pc:docMkLst>
      <pc:sldChg chg="modNotes">
        <pc:chgData name="Mike McLinden" userId="S::m.t.mclinden_bham.ac.uk#ext#@rnib.org.uk::ad5febac-b58e-4114-af40-69307b9ca8cb" providerId="AD" clId="Web-{A16119F4-38B7-A8C0-E021-70F07144705D}" dt="2023-07-06T10:20:39.346" v="1"/>
        <pc:sldMkLst>
          <pc:docMk/>
          <pc:sldMk cId="3670552723" sldId="291"/>
        </pc:sldMkLst>
      </pc:sldChg>
    </pc:docChg>
  </pc:docChgLst>
  <pc:docChgLst>
    <pc:chgData name="Linda James" userId="S::linda.james@rnib.org.uk::80218d6f-7c44-4d8e-b95c-06dddfb71ab5" providerId="AD" clId="Web-{1C5085C7-F1B3-7A82-5208-6D3725359AF1}"/>
    <pc:docChg chg="sldOrd">
      <pc:chgData name="Linda James" userId="S::linda.james@rnib.org.uk::80218d6f-7c44-4d8e-b95c-06dddfb71ab5" providerId="AD" clId="Web-{1C5085C7-F1B3-7A82-5208-6D3725359AF1}" dt="2023-08-23T10:53:07.501" v="0"/>
      <pc:docMkLst>
        <pc:docMk/>
      </pc:docMkLst>
      <pc:sldChg chg="ord">
        <pc:chgData name="Linda James" userId="S::linda.james@rnib.org.uk::80218d6f-7c44-4d8e-b95c-06dddfb71ab5" providerId="AD" clId="Web-{1C5085C7-F1B3-7A82-5208-6D3725359AF1}" dt="2023-08-23T10:53:07.501" v="0"/>
        <pc:sldMkLst>
          <pc:docMk/>
          <pc:sldMk cId="2167996960" sldId="280"/>
        </pc:sldMkLst>
      </pc:sldChg>
    </pc:docChg>
  </pc:docChgLst>
  <pc:docChgLst>
    <pc:chgData name="Juliette Taylor" userId="1751eade-a80a-470c-ab73-7a77f2cf91db" providerId="ADAL" clId="{A781FD58-D6F0-442C-BE80-402B0072FC7A}"/>
    <pc:docChg chg="undo custSel modSld">
      <pc:chgData name="Juliette Taylor" userId="1751eade-a80a-470c-ab73-7a77f2cf91db" providerId="ADAL" clId="{A781FD58-D6F0-442C-BE80-402B0072FC7A}" dt="2023-09-13T08:48:55.974" v="59" actId="1076"/>
      <pc:docMkLst>
        <pc:docMk/>
      </pc:docMkLst>
      <pc:sldChg chg="modSp mod">
        <pc:chgData name="Juliette Taylor" userId="1751eade-a80a-470c-ab73-7a77f2cf91db" providerId="ADAL" clId="{A781FD58-D6F0-442C-BE80-402B0072FC7A}" dt="2023-09-13T08:41:21.207" v="0" actId="948"/>
        <pc:sldMkLst>
          <pc:docMk/>
          <pc:sldMk cId="2346869317" sldId="256"/>
        </pc:sldMkLst>
        <pc:spChg chg="mod">
          <ac:chgData name="Juliette Taylor" userId="1751eade-a80a-470c-ab73-7a77f2cf91db" providerId="ADAL" clId="{A781FD58-D6F0-442C-BE80-402B0072FC7A}" dt="2023-09-13T08:41:21.207" v="0" actId="948"/>
          <ac:spMkLst>
            <pc:docMk/>
            <pc:sldMk cId="2346869317" sldId="256"/>
            <ac:spMk id="8" creationId="{01C84AB1-DFA7-C6E7-C906-892AC892E47C}"/>
          </ac:spMkLst>
        </pc:spChg>
      </pc:sldChg>
      <pc:sldChg chg="modSp mod">
        <pc:chgData name="Juliette Taylor" userId="1751eade-a80a-470c-ab73-7a77f2cf91db" providerId="ADAL" clId="{A781FD58-D6F0-442C-BE80-402B0072FC7A}" dt="2023-09-13T08:41:58.438" v="5" actId="948"/>
        <pc:sldMkLst>
          <pc:docMk/>
          <pc:sldMk cId="1492083113" sldId="257"/>
        </pc:sldMkLst>
        <pc:spChg chg="mod">
          <ac:chgData name="Juliette Taylor" userId="1751eade-a80a-470c-ab73-7a77f2cf91db" providerId="ADAL" clId="{A781FD58-D6F0-442C-BE80-402B0072FC7A}" dt="2023-09-13T08:41:58.438" v="5" actId="948"/>
          <ac:spMkLst>
            <pc:docMk/>
            <pc:sldMk cId="1492083113" sldId="257"/>
            <ac:spMk id="3" creationId="{7C2C03E8-EBA3-BDBE-0065-18A8A57F2358}"/>
          </ac:spMkLst>
        </pc:spChg>
      </pc:sldChg>
      <pc:sldChg chg="modSp mod">
        <pc:chgData name="Juliette Taylor" userId="1751eade-a80a-470c-ab73-7a77f2cf91db" providerId="ADAL" clId="{A781FD58-D6F0-442C-BE80-402B0072FC7A}" dt="2023-09-13T08:48:55.974" v="59" actId="1076"/>
        <pc:sldMkLst>
          <pc:docMk/>
          <pc:sldMk cId="313652306" sldId="258"/>
        </pc:sldMkLst>
        <pc:spChg chg="mod">
          <ac:chgData name="Juliette Taylor" userId="1751eade-a80a-470c-ab73-7a77f2cf91db" providerId="ADAL" clId="{A781FD58-D6F0-442C-BE80-402B0072FC7A}" dt="2023-09-13T08:48:55.974" v="59" actId="1076"/>
          <ac:spMkLst>
            <pc:docMk/>
            <pc:sldMk cId="313652306" sldId="258"/>
            <ac:spMk id="3" creationId="{C42C4E53-6986-902D-133A-420D45663422}"/>
          </ac:spMkLst>
        </pc:spChg>
      </pc:sldChg>
      <pc:sldChg chg="modSp mod">
        <pc:chgData name="Juliette Taylor" userId="1751eade-a80a-470c-ab73-7a77f2cf91db" providerId="ADAL" clId="{A781FD58-D6F0-442C-BE80-402B0072FC7A}" dt="2023-09-13T08:41:41.714" v="3" actId="948"/>
        <pc:sldMkLst>
          <pc:docMk/>
          <pc:sldMk cId="687869074" sldId="267"/>
        </pc:sldMkLst>
        <pc:spChg chg="mod">
          <ac:chgData name="Juliette Taylor" userId="1751eade-a80a-470c-ab73-7a77f2cf91db" providerId="ADAL" clId="{A781FD58-D6F0-442C-BE80-402B0072FC7A}" dt="2023-09-13T08:41:41.714" v="3" actId="948"/>
          <ac:spMkLst>
            <pc:docMk/>
            <pc:sldMk cId="687869074" sldId="267"/>
            <ac:spMk id="3" creationId="{7C2C03E8-EBA3-BDBE-0065-18A8A57F2358}"/>
          </ac:spMkLst>
        </pc:spChg>
      </pc:sldChg>
      <pc:sldChg chg="modSp mod">
        <pc:chgData name="Juliette Taylor" userId="1751eade-a80a-470c-ab73-7a77f2cf91db" providerId="ADAL" clId="{A781FD58-D6F0-442C-BE80-402B0072FC7A}" dt="2023-09-13T08:44:28.118" v="17" actId="120"/>
        <pc:sldMkLst>
          <pc:docMk/>
          <pc:sldMk cId="1176874121" sldId="270"/>
        </pc:sldMkLst>
        <pc:spChg chg="mod">
          <ac:chgData name="Juliette Taylor" userId="1751eade-a80a-470c-ab73-7a77f2cf91db" providerId="ADAL" clId="{A781FD58-D6F0-442C-BE80-402B0072FC7A}" dt="2023-09-13T08:44:28.118" v="17" actId="120"/>
          <ac:spMkLst>
            <pc:docMk/>
            <pc:sldMk cId="1176874121" sldId="270"/>
            <ac:spMk id="3" creationId="{7C2C03E8-EBA3-BDBE-0065-18A8A57F2358}"/>
          </ac:spMkLst>
        </pc:spChg>
      </pc:sldChg>
      <pc:sldChg chg="modSp mod">
        <pc:chgData name="Juliette Taylor" userId="1751eade-a80a-470c-ab73-7a77f2cf91db" providerId="ADAL" clId="{A781FD58-D6F0-442C-BE80-402B0072FC7A}" dt="2023-09-13T08:45:28.922" v="25" actId="1076"/>
        <pc:sldMkLst>
          <pc:docMk/>
          <pc:sldMk cId="2100514562" sldId="271"/>
        </pc:sldMkLst>
        <pc:spChg chg="mod">
          <ac:chgData name="Juliette Taylor" userId="1751eade-a80a-470c-ab73-7a77f2cf91db" providerId="ADAL" clId="{A781FD58-D6F0-442C-BE80-402B0072FC7A}" dt="2023-09-13T08:45:28.922" v="25" actId="1076"/>
          <ac:spMkLst>
            <pc:docMk/>
            <pc:sldMk cId="2100514562" sldId="271"/>
            <ac:spMk id="3" creationId="{7C2C03E8-EBA3-BDBE-0065-18A8A57F2358}"/>
          </ac:spMkLst>
        </pc:spChg>
      </pc:sldChg>
      <pc:sldChg chg="modSp mod">
        <pc:chgData name="Juliette Taylor" userId="1751eade-a80a-470c-ab73-7a77f2cf91db" providerId="ADAL" clId="{A781FD58-D6F0-442C-BE80-402B0072FC7A}" dt="2023-09-13T08:45:58.465" v="31" actId="120"/>
        <pc:sldMkLst>
          <pc:docMk/>
          <pc:sldMk cId="2189301928" sldId="273"/>
        </pc:sldMkLst>
        <pc:spChg chg="mod">
          <ac:chgData name="Juliette Taylor" userId="1751eade-a80a-470c-ab73-7a77f2cf91db" providerId="ADAL" clId="{A781FD58-D6F0-442C-BE80-402B0072FC7A}" dt="2023-09-13T08:45:58.465" v="31" actId="120"/>
          <ac:spMkLst>
            <pc:docMk/>
            <pc:sldMk cId="2189301928" sldId="273"/>
            <ac:spMk id="3" creationId="{7C2C03E8-EBA3-BDBE-0065-18A8A57F2358}"/>
          </ac:spMkLst>
        </pc:spChg>
      </pc:sldChg>
      <pc:sldChg chg="modSp mod">
        <pc:chgData name="Juliette Taylor" userId="1751eade-a80a-470c-ab73-7a77f2cf91db" providerId="ADAL" clId="{A781FD58-D6F0-442C-BE80-402B0072FC7A}" dt="2023-09-13T08:46:28.388" v="35" actId="120"/>
        <pc:sldMkLst>
          <pc:docMk/>
          <pc:sldMk cId="3978397200" sldId="275"/>
        </pc:sldMkLst>
        <pc:spChg chg="mod">
          <ac:chgData name="Juliette Taylor" userId="1751eade-a80a-470c-ab73-7a77f2cf91db" providerId="ADAL" clId="{A781FD58-D6F0-442C-BE80-402B0072FC7A}" dt="2023-09-13T08:46:28.388" v="35" actId="120"/>
          <ac:spMkLst>
            <pc:docMk/>
            <pc:sldMk cId="3978397200" sldId="275"/>
            <ac:spMk id="3" creationId="{7C2C03E8-EBA3-BDBE-0065-18A8A57F2358}"/>
          </ac:spMkLst>
        </pc:spChg>
      </pc:sldChg>
      <pc:sldChg chg="modSp mod">
        <pc:chgData name="Juliette Taylor" userId="1751eade-a80a-470c-ab73-7a77f2cf91db" providerId="ADAL" clId="{A781FD58-D6F0-442C-BE80-402B0072FC7A}" dt="2023-09-13T08:46:51.109" v="39" actId="1076"/>
        <pc:sldMkLst>
          <pc:docMk/>
          <pc:sldMk cId="105100412" sldId="276"/>
        </pc:sldMkLst>
        <pc:spChg chg="mod">
          <ac:chgData name="Juliette Taylor" userId="1751eade-a80a-470c-ab73-7a77f2cf91db" providerId="ADAL" clId="{A781FD58-D6F0-442C-BE80-402B0072FC7A}" dt="2023-09-13T08:46:51.109" v="39" actId="1076"/>
          <ac:spMkLst>
            <pc:docMk/>
            <pc:sldMk cId="105100412" sldId="276"/>
            <ac:spMk id="3" creationId="{7C2C03E8-EBA3-BDBE-0065-18A8A57F2358}"/>
          </ac:spMkLst>
        </pc:spChg>
      </pc:sldChg>
      <pc:sldChg chg="modSp mod">
        <pc:chgData name="Juliette Taylor" userId="1751eade-a80a-470c-ab73-7a77f2cf91db" providerId="ADAL" clId="{A781FD58-D6F0-442C-BE80-402B0072FC7A}" dt="2023-09-13T08:47:18.888" v="44" actId="1076"/>
        <pc:sldMkLst>
          <pc:docMk/>
          <pc:sldMk cId="3768094676" sldId="277"/>
        </pc:sldMkLst>
        <pc:spChg chg="mod">
          <ac:chgData name="Juliette Taylor" userId="1751eade-a80a-470c-ab73-7a77f2cf91db" providerId="ADAL" clId="{A781FD58-D6F0-442C-BE80-402B0072FC7A}" dt="2023-09-13T08:47:18.888" v="44" actId="1076"/>
          <ac:spMkLst>
            <pc:docMk/>
            <pc:sldMk cId="3768094676" sldId="277"/>
            <ac:spMk id="3" creationId="{7C2C03E8-EBA3-BDBE-0065-18A8A57F2358}"/>
          </ac:spMkLst>
        </pc:spChg>
      </pc:sldChg>
      <pc:sldChg chg="modSp mod">
        <pc:chgData name="Juliette Taylor" userId="1751eade-a80a-470c-ab73-7a77f2cf91db" providerId="ADAL" clId="{A781FD58-D6F0-442C-BE80-402B0072FC7A}" dt="2023-09-13T08:48:01.923" v="49" actId="1076"/>
        <pc:sldMkLst>
          <pc:docMk/>
          <pc:sldMk cId="2167996960" sldId="280"/>
        </pc:sldMkLst>
        <pc:spChg chg="mod">
          <ac:chgData name="Juliette Taylor" userId="1751eade-a80a-470c-ab73-7a77f2cf91db" providerId="ADAL" clId="{A781FD58-D6F0-442C-BE80-402B0072FC7A}" dt="2023-09-13T08:48:01.923" v="49" actId="1076"/>
          <ac:spMkLst>
            <pc:docMk/>
            <pc:sldMk cId="2167996960" sldId="280"/>
            <ac:spMk id="3" creationId="{7C2C03E8-EBA3-BDBE-0065-18A8A57F2358}"/>
          </ac:spMkLst>
        </pc:spChg>
      </pc:sldChg>
      <pc:sldChg chg="modSp mod">
        <pc:chgData name="Juliette Taylor" userId="1751eade-a80a-470c-ab73-7a77f2cf91db" providerId="ADAL" clId="{A781FD58-D6F0-442C-BE80-402B0072FC7A}" dt="2023-09-13T08:48:26.979" v="53" actId="255"/>
        <pc:sldMkLst>
          <pc:docMk/>
          <pc:sldMk cId="736953114" sldId="281"/>
        </pc:sldMkLst>
        <pc:spChg chg="mod">
          <ac:chgData name="Juliette Taylor" userId="1751eade-a80a-470c-ab73-7a77f2cf91db" providerId="ADAL" clId="{A781FD58-D6F0-442C-BE80-402B0072FC7A}" dt="2023-09-13T08:48:26.979" v="53" actId="255"/>
          <ac:spMkLst>
            <pc:docMk/>
            <pc:sldMk cId="736953114" sldId="281"/>
            <ac:spMk id="3" creationId="{C42C4E53-6986-902D-133A-420D45663422}"/>
          </ac:spMkLst>
        </pc:spChg>
      </pc:sldChg>
      <pc:sldChg chg="modSp mod">
        <pc:chgData name="Juliette Taylor" userId="1751eade-a80a-470c-ab73-7a77f2cf91db" providerId="ADAL" clId="{A781FD58-D6F0-442C-BE80-402B0072FC7A}" dt="2023-09-13T08:44:44.428" v="19" actId="120"/>
        <pc:sldMkLst>
          <pc:docMk/>
          <pc:sldMk cId="2734894107" sldId="282"/>
        </pc:sldMkLst>
        <pc:spChg chg="mod">
          <ac:chgData name="Juliette Taylor" userId="1751eade-a80a-470c-ab73-7a77f2cf91db" providerId="ADAL" clId="{A781FD58-D6F0-442C-BE80-402B0072FC7A}" dt="2023-09-13T08:44:44.428" v="19" actId="120"/>
          <ac:spMkLst>
            <pc:docMk/>
            <pc:sldMk cId="2734894107" sldId="282"/>
            <ac:spMk id="3" creationId="{7C2C03E8-EBA3-BDBE-0065-18A8A57F2358}"/>
          </ac:spMkLst>
        </pc:spChg>
      </pc:sldChg>
      <pc:sldChg chg="modSp mod">
        <pc:chgData name="Juliette Taylor" userId="1751eade-a80a-470c-ab73-7a77f2cf91db" providerId="ADAL" clId="{A781FD58-D6F0-442C-BE80-402B0072FC7A}" dt="2023-09-13T08:44:32.778" v="18" actId="120"/>
        <pc:sldMkLst>
          <pc:docMk/>
          <pc:sldMk cId="2581639720" sldId="294"/>
        </pc:sldMkLst>
        <pc:spChg chg="mod">
          <ac:chgData name="Juliette Taylor" userId="1751eade-a80a-470c-ab73-7a77f2cf91db" providerId="ADAL" clId="{A781FD58-D6F0-442C-BE80-402B0072FC7A}" dt="2023-09-13T08:44:32.778" v="18" actId="120"/>
          <ac:spMkLst>
            <pc:docMk/>
            <pc:sldMk cId="2581639720" sldId="294"/>
            <ac:spMk id="3" creationId="{7C2C03E8-EBA3-BDBE-0065-18A8A57F2358}"/>
          </ac:spMkLst>
        </pc:spChg>
      </pc:sldChg>
      <pc:sldChg chg="modSp mod">
        <pc:chgData name="Juliette Taylor" userId="1751eade-a80a-470c-ab73-7a77f2cf91db" providerId="ADAL" clId="{A781FD58-D6F0-442C-BE80-402B0072FC7A}" dt="2023-09-13T08:45:49.798" v="30" actId="1076"/>
        <pc:sldMkLst>
          <pc:docMk/>
          <pc:sldMk cId="967948283" sldId="296"/>
        </pc:sldMkLst>
        <pc:spChg chg="mod">
          <ac:chgData name="Juliette Taylor" userId="1751eade-a80a-470c-ab73-7a77f2cf91db" providerId="ADAL" clId="{A781FD58-D6F0-442C-BE80-402B0072FC7A}" dt="2023-09-13T08:45:49.798" v="30" actId="1076"/>
          <ac:spMkLst>
            <pc:docMk/>
            <pc:sldMk cId="967948283" sldId="296"/>
            <ac:spMk id="3" creationId="{7C2C03E8-EBA3-BDBE-0065-18A8A57F2358}"/>
          </ac:spMkLst>
        </pc:spChg>
      </pc:sldChg>
      <pc:sldChg chg="modSp mod">
        <pc:chgData name="Juliette Taylor" userId="1751eade-a80a-470c-ab73-7a77f2cf91db" providerId="ADAL" clId="{A781FD58-D6F0-442C-BE80-402B0072FC7A}" dt="2023-09-13T08:48:48.496" v="58" actId="1076"/>
        <pc:sldMkLst>
          <pc:docMk/>
          <pc:sldMk cId="2103396490" sldId="297"/>
        </pc:sldMkLst>
        <pc:spChg chg="mod">
          <ac:chgData name="Juliette Taylor" userId="1751eade-a80a-470c-ab73-7a77f2cf91db" providerId="ADAL" clId="{A781FD58-D6F0-442C-BE80-402B0072FC7A}" dt="2023-09-13T08:48:48.496" v="58" actId="1076"/>
          <ac:spMkLst>
            <pc:docMk/>
            <pc:sldMk cId="2103396490" sldId="297"/>
            <ac:spMk id="3" creationId="{7C2C03E8-EBA3-BDBE-0065-18A8A57F2358}"/>
          </ac:spMkLst>
        </pc:spChg>
      </pc:sldChg>
    </pc:docChg>
  </pc:docChgLst>
  <pc:docChgLst>
    <pc:chgData name="Mike McLinden" userId="S::m.t.mclinden_bham.ac.uk#ext#@rnib.org.uk::ad5febac-b58e-4114-af40-69307b9ca8cb" providerId="AD" clId="Web-{553E0FBD-5658-1805-A280-212D56D9C31D}"/>
    <pc:docChg chg="">
      <pc:chgData name="Mike McLinden" userId="S::m.t.mclinden_bham.ac.uk#ext#@rnib.org.uk::ad5febac-b58e-4114-af40-69307b9ca8cb" providerId="AD" clId="Web-{553E0FBD-5658-1805-A280-212D56D9C31D}" dt="2023-07-04T13:26:52.377" v="0"/>
      <pc:docMkLst>
        <pc:docMk/>
      </pc:docMkLst>
      <pc:sldChg chg="delCm">
        <pc:chgData name="Mike McLinden" userId="S::m.t.mclinden_bham.ac.uk#ext#@rnib.org.uk::ad5febac-b58e-4114-af40-69307b9ca8cb" providerId="AD" clId="Web-{553E0FBD-5658-1805-A280-212D56D9C31D}" dt="2023-07-04T13:26:52.377" v="0"/>
        <pc:sldMkLst>
          <pc:docMk/>
          <pc:sldMk cId="3670552723" sldId="291"/>
        </pc:sldMkLst>
      </pc:sldChg>
    </pc:docChg>
  </pc:docChgLst>
  <pc:docChgLst>
    <pc:chgData name="Sarah Raisanen" userId="S::viewconference_live.co.uk#ext#@rnib.org.uk::906b526a-c205-489d-9086-49b09dd66414" providerId="AD" clId="Web-{00F53380-9FB5-4C6C-4A7F-855AED5F73CE}"/>
    <pc:docChg chg="modSld">
      <pc:chgData name="Sarah Raisanen" userId="S::viewconference_live.co.uk#ext#@rnib.org.uk::906b526a-c205-489d-9086-49b09dd66414" providerId="AD" clId="Web-{00F53380-9FB5-4C6C-4A7F-855AED5F73CE}" dt="2023-08-13T14:14:58.981" v="4" actId="20577"/>
      <pc:docMkLst>
        <pc:docMk/>
      </pc:docMkLst>
      <pc:sldChg chg="modSp">
        <pc:chgData name="Sarah Raisanen" userId="S::viewconference_live.co.uk#ext#@rnib.org.uk::906b526a-c205-489d-9086-49b09dd66414" providerId="AD" clId="Web-{00F53380-9FB5-4C6C-4A7F-855AED5F73CE}" dt="2023-08-13T14:14:58.981" v="4" actId="20577"/>
        <pc:sldMkLst>
          <pc:docMk/>
          <pc:sldMk cId="3193785185" sldId="293"/>
        </pc:sldMkLst>
        <pc:spChg chg="mod">
          <ac:chgData name="Sarah Raisanen" userId="S::viewconference_live.co.uk#ext#@rnib.org.uk::906b526a-c205-489d-9086-49b09dd66414" providerId="AD" clId="Web-{00F53380-9FB5-4C6C-4A7F-855AED5F73CE}" dt="2023-08-13T14:14:58.981" v="4" actId="20577"/>
          <ac:spMkLst>
            <pc:docMk/>
            <pc:sldMk cId="3193785185" sldId="293"/>
            <ac:spMk id="2" creationId="{5C1C0508-E30C-A862-E2BD-CF6766369C55}"/>
          </ac:spMkLst>
        </pc:spChg>
        <pc:picChg chg="mod">
          <ac:chgData name="Sarah Raisanen" userId="S::viewconference_live.co.uk#ext#@rnib.org.uk::906b526a-c205-489d-9086-49b09dd66414" providerId="AD" clId="Web-{00F53380-9FB5-4C6C-4A7F-855AED5F73CE}" dt="2023-08-13T14:13:44.276" v="0" actId="14100"/>
          <ac:picMkLst>
            <pc:docMk/>
            <pc:sldMk cId="3193785185" sldId="293"/>
            <ac:picMk id="7" creationId="{992B8067-6F2F-A8C7-DC03-7AB372B4C37F}"/>
          </ac:picMkLst>
        </pc:picChg>
      </pc:sldChg>
    </pc:docChg>
  </pc:docChgLst>
  <pc:docChgLst>
    <pc:chgData name="Linda James" userId="80218d6f-7c44-4d8e-b95c-06dddfb71ab5" providerId="ADAL" clId="{840BE473-09E1-4C7E-A410-16068C1AAD21}"/>
    <pc:docChg chg="modSld">
      <pc:chgData name="Linda James" userId="80218d6f-7c44-4d8e-b95c-06dddfb71ab5" providerId="ADAL" clId="{840BE473-09E1-4C7E-A410-16068C1AAD21}" dt="2023-09-07T10:25:08.126" v="11" actId="255"/>
      <pc:docMkLst>
        <pc:docMk/>
      </pc:docMkLst>
      <pc:sldChg chg="modNotesTx">
        <pc:chgData name="Linda James" userId="80218d6f-7c44-4d8e-b95c-06dddfb71ab5" providerId="ADAL" clId="{840BE473-09E1-4C7E-A410-16068C1AAD21}" dt="2023-09-07T10:20:10.885" v="1" actId="2711"/>
        <pc:sldMkLst>
          <pc:docMk/>
          <pc:sldMk cId="1492083113" sldId="257"/>
        </pc:sldMkLst>
      </pc:sldChg>
      <pc:sldChg chg="modNotesTx">
        <pc:chgData name="Linda James" userId="80218d6f-7c44-4d8e-b95c-06dddfb71ab5" providerId="ADAL" clId="{840BE473-09E1-4C7E-A410-16068C1AAD21}" dt="2023-09-07T10:22:19.792" v="4" actId="255"/>
        <pc:sldMkLst>
          <pc:docMk/>
          <pc:sldMk cId="599626006" sldId="269"/>
        </pc:sldMkLst>
      </pc:sldChg>
      <pc:sldChg chg="modNotesTx">
        <pc:chgData name="Linda James" userId="80218d6f-7c44-4d8e-b95c-06dddfb71ab5" providerId="ADAL" clId="{840BE473-09E1-4C7E-A410-16068C1AAD21}" dt="2023-09-07T10:21:52.975" v="3" actId="255"/>
        <pc:sldMkLst>
          <pc:docMk/>
          <pc:sldMk cId="1176874121" sldId="270"/>
        </pc:sldMkLst>
      </pc:sldChg>
      <pc:sldChg chg="modNotesTx">
        <pc:chgData name="Linda James" userId="80218d6f-7c44-4d8e-b95c-06dddfb71ab5" providerId="ADAL" clId="{840BE473-09E1-4C7E-A410-16068C1AAD21}" dt="2023-09-07T10:22:32.477" v="5" actId="255"/>
        <pc:sldMkLst>
          <pc:docMk/>
          <pc:sldMk cId="355718070" sldId="272"/>
        </pc:sldMkLst>
      </pc:sldChg>
      <pc:sldChg chg="modNotesTx">
        <pc:chgData name="Linda James" userId="80218d6f-7c44-4d8e-b95c-06dddfb71ab5" providerId="ADAL" clId="{840BE473-09E1-4C7E-A410-16068C1AAD21}" dt="2023-09-07T10:23:02.175" v="6" actId="255"/>
        <pc:sldMkLst>
          <pc:docMk/>
          <pc:sldMk cId="2189301928" sldId="273"/>
        </pc:sldMkLst>
      </pc:sldChg>
      <pc:sldChg chg="modNotesTx">
        <pc:chgData name="Linda James" userId="80218d6f-7c44-4d8e-b95c-06dddfb71ab5" providerId="ADAL" clId="{840BE473-09E1-4C7E-A410-16068C1AAD21}" dt="2023-09-07T10:23:53.727" v="8" actId="255"/>
        <pc:sldMkLst>
          <pc:docMk/>
          <pc:sldMk cId="3768094676" sldId="277"/>
        </pc:sldMkLst>
      </pc:sldChg>
      <pc:sldChg chg="modSp mod">
        <pc:chgData name="Linda James" userId="80218d6f-7c44-4d8e-b95c-06dddfb71ab5" providerId="ADAL" clId="{840BE473-09E1-4C7E-A410-16068C1AAD21}" dt="2023-09-07T10:24:12.870" v="9" actId="20577"/>
        <pc:sldMkLst>
          <pc:docMk/>
          <pc:sldMk cId="2167996960" sldId="280"/>
        </pc:sldMkLst>
        <pc:spChg chg="mod">
          <ac:chgData name="Linda James" userId="80218d6f-7c44-4d8e-b95c-06dddfb71ab5" providerId="ADAL" clId="{840BE473-09E1-4C7E-A410-16068C1AAD21}" dt="2023-09-07T10:24:12.870" v="9" actId="20577"/>
          <ac:spMkLst>
            <pc:docMk/>
            <pc:sldMk cId="2167996960" sldId="280"/>
            <ac:spMk id="3" creationId="{7C2C03E8-EBA3-BDBE-0065-18A8A57F2358}"/>
          </ac:spMkLst>
        </pc:spChg>
      </pc:sldChg>
      <pc:sldChg chg="modNotesTx">
        <pc:chgData name="Linda James" userId="80218d6f-7c44-4d8e-b95c-06dddfb71ab5" providerId="ADAL" clId="{840BE473-09E1-4C7E-A410-16068C1AAD21}" dt="2023-09-07T10:24:46.973" v="10" actId="2711"/>
        <pc:sldMkLst>
          <pc:docMk/>
          <pc:sldMk cId="736953114" sldId="281"/>
        </pc:sldMkLst>
      </pc:sldChg>
      <pc:sldChg chg="modNotesTx">
        <pc:chgData name="Linda James" userId="80218d6f-7c44-4d8e-b95c-06dddfb71ab5" providerId="ADAL" clId="{840BE473-09E1-4C7E-A410-16068C1AAD21}" dt="2023-09-07T10:18:02.035" v="0" actId="255"/>
        <pc:sldMkLst>
          <pc:docMk/>
          <pc:sldMk cId="3193785185" sldId="293"/>
        </pc:sldMkLst>
      </pc:sldChg>
      <pc:sldChg chg="modNotesTx">
        <pc:chgData name="Linda James" userId="80218d6f-7c44-4d8e-b95c-06dddfb71ab5" providerId="ADAL" clId="{840BE473-09E1-4C7E-A410-16068C1AAD21}" dt="2023-09-07T10:25:08.126" v="11" actId="255"/>
        <pc:sldMkLst>
          <pc:docMk/>
          <pc:sldMk cId="2103396490" sldId="297"/>
        </pc:sldMkLst>
      </pc:sldChg>
    </pc:docChg>
  </pc:docChgLst>
  <pc:docChgLst>
    <pc:chgData name="Sarah Raisanen" userId="S::viewconference_live.co.uk#ext#@rnib.org.uk::906b526a-c205-489d-9086-49b09dd66414" providerId="AD" clId="Web-{ACFF2F6B-C77A-62AF-9BA4-B40A2F37F01F}"/>
    <pc:docChg chg="modSld">
      <pc:chgData name="Sarah Raisanen" userId="S::viewconference_live.co.uk#ext#@rnib.org.uk::906b526a-c205-489d-9086-49b09dd66414" providerId="AD" clId="Web-{ACFF2F6B-C77A-62AF-9BA4-B40A2F37F01F}" dt="2023-06-27T11:49:07.205" v="4"/>
      <pc:docMkLst>
        <pc:docMk/>
      </pc:docMkLst>
      <pc:sldChg chg="modNotes">
        <pc:chgData name="Sarah Raisanen" userId="S::viewconference_live.co.uk#ext#@rnib.org.uk::906b526a-c205-489d-9086-49b09dd66414" providerId="AD" clId="Web-{ACFF2F6B-C77A-62AF-9BA4-B40A2F37F01F}" dt="2023-06-27T11:49:07.205" v="4"/>
        <pc:sldMkLst>
          <pc:docMk/>
          <pc:sldMk cId="2346869317" sldId="256"/>
        </pc:sldMkLst>
      </pc:sldChg>
    </pc:docChg>
  </pc:docChgLst>
  <pc:docChgLst>
    <pc:chgData name="Sarah Raisanen" userId="S::viewconference_live.co.uk#ext#@rnib.org.uk::906b526a-c205-489d-9086-49b09dd66414" providerId="AD" clId="Web-{90AEA7CB-21D1-10A9-20AF-F68CD5FB7F51}"/>
    <pc:docChg chg="modSld">
      <pc:chgData name="Sarah Raisanen" userId="S::viewconference_live.co.uk#ext#@rnib.org.uk::906b526a-c205-489d-9086-49b09dd66414" providerId="AD" clId="Web-{90AEA7CB-21D1-10A9-20AF-F68CD5FB7F51}" dt="2023-08-22T11:56:28.646" v="7" actId="20577"/>
      <pc:docMkLst>
        <pc:docMk/>
      </pc:docMkLst>
      <pc:sldChg chg="modSp">
        <pc:chgData name="Sarah Raisanen" userId="S::viewconference_live.co.uk#ext#@rnib.org.uk::906b526a-c205-489d-9086-49b09dd66414" providerId="AD" clId="Web-{90AEA7CB-21D1-10A9-20AF-F68CD5FB7F51}" dt="2023-08-22T11:56:28.646" v="7" actId="20577"/>
        <pc:sldMkLst>
          <pc:docMk/>
          <pc:sldMk cId="313652306" sldId="258"/>
        </pc:sldMkLst>
        <pc:spChg chg="mod">
          <ac:chgData name="Sarah Raisanen" userId="S::viewconference_live.co.uk#ext#@rnib.org.uk::906b526a-c205-489d-9086-49b09dd66414" providerId="AD" clId="Web-{90AEA7CB-21D1-10A9-20AF-F68CD5FB7F51}" dt="2023-08-22T11:56:28.646" v="7" actId="20577"/>
          <ac:spMkLst>
            <pc:docMk/>
            <pc:sldMk cId="313652306" sldId="258"/>
            <ac:spMk id="3" creationId="{C42C4E53-6986-902D-133A-420D45663422}"/>
          </ac:spMkLst>
        </pc:spChg>
      </pc:sldChg>
    </pc:docChg>
  </pc:docChgLst>
  <pc:docChgLst>
    <pc:chgData name="Sarah Raisanen" userId="S::viewconference_live.co.uk#ext#@rnib.org.uk::906b526a-c205-489d-9086-49b09dd66414" providerId="AD" clId="Web-{EA80CE6F-9F25-256E-9FD3-B7609CFD3E81}"/>
    <pc:docChg chg="modSld">
      <pc:chgData name="Sarah Raisanen" userId="S::viewconference_live.co.uk#ext#@rnib.org.uk::906b526a-c205-489d-9086-49b09dd66414" providerId="AD" clId="Web-{EA80CE6F-9F25-256E-9FD3-B7609CFD3E81}" dt="2023-08-12T14:12:06.948" v="222" actId="20577"/>
      <pc:docMkLst>
        <pc:docMk/>
      </pc:docMkLst>
      <pc:sldChg chg="modSp">
        <pc:chgData name="Sarah Raisanen" userId="S::viewconference_live.co.uk#ext#@rnib.org.uk::906b526a-c205-489d-9086-49b09dd66414" providerId="AD" clId="Web-{EA80CE6F-9F25-256E-9FD3-B7609CFD3E81}" dt="2023-08-12T13:44:49.985" v="12" actId="20577"/>
        <pc:sldMkLst>
          <pc:docMk/>
          <pc:sldMk cId="687869074" sldId="267"/>
        </pc:sldMkLst>
        <pc:spChg chg="mod">
          <ac:chgData name="Sarah Raisanen" userId="S::viewconference_live.co.uk#ext#@rnib.org.uk::906b526a-c205-489d-9086-49b09dd66414" providerId="AD" clId="Web-{EA80CE6F-9F25-256E-9FD3-B7609CFD3E81}" dt="2023-08-12T13:44:49.985" v="12" actId="20577"/>
          <ac:spMkLst>
            <pc:docMk/>
            <pc:sldMk cId="687869074" sldId="267"/>
            <ac:spMk id="3" creationId="{7C2C03E8-EBA3-BDBE-0065-18A8A57F2358}"/>
          </ac:spMkLst>
        </pc:spChg>
      </pc:sldChg>
      <pc:sldChg chg="delSp modSp">
        <pc:chgData name="Sarah Raisanen" userId="S::viewconference_live.co.uk#ext#@rnib.org.uk::906b526a-c205-489d-9086-49b09dd66414" providerId="AD" clId="Web-{EA80CE6F-9F25-256E-9FD3-B7609CFD3E81}" dt="2023-08-12T14:08:11.663" v="172"/>
        <pc:sldMkLst>
          <pc:docMk/>
          <pc:sldMk cId="599626006" sldId="269"/>
        </pc:sldMkLst>
        <pc:spChg chg="del mod">
          <ac:chgData name="Sarah Raisanen" userId="S::viewconference_live.co.uk#ext#@rnib.org.uk::906b526a-c205-489d-9086-49b09dd66414" providerId="AD" clId="Web-{EA80CE6F-9F25-256E-9FD3-B7609CFD3E81}" dt="2023-08-12T14:04:19.986" v="101"/>
          <ac:spMkLst>
            <pc:docMk/>
            <pc:sldMk cId="599626006" sldId="269"/>
            <ac:spMk id="5" creationId="{8222FA95-A540-5BCF-095E-2F97E2AE4788}"/>
          </ac:spMkLst>
        </pc:spChg>
        <pc:graphicFrameChg chg="mod">
          <ac:chgData name="Sarah Raisanen" userId="S::viewconference_live.co.uk#ext#@rnib.org.uk::906b526a-c205-489d-9086-49b09dd66414" providerId="AD" clId="Web-{EA80CE6F-9F25-256E-9FD3-B7609CFD3E81}" dt="2023-08-12T14:08:11.663" v="172"/>
          <ac:graphicFrameMkLst>
            <pc:docMk/>
            <pc:sldMk cId="599626006" sldId="269"/>
            <ac:graphicFrameMk id="4" creationId="{C59563C5-6253-2CCC-F6C4-1F2088052E3C}"/>
          </ac:graphicFrameMkLst>
        </pc:graphicFrameChg>
      </pc:sldChg>
      <pc:sldChg chg="delSp modSp">
        <pc:chgData name="Sarah Raisanen" userId="S::viewconference_live.co.uk#ext#@rnib.org.uk::906b526a-c205-489d-9086-49b09dd66414" providerId="AD" clId="Web-{EA80CE6F-9F25-256E-9FD3-B7609CFD3E81}" dt="2023-08-12T14:10:38.712" v="221"/>
        <pc:sldMkLst>
          <pc:docMk/>
          <pc:sldMk cId="355718070" sldId="272"/>
        </pc:sldMkLst>
        <pc:spChg chg="del">
          <ac:chgData name="Sarah Raisanen" userId="S::viewconference_live.co.uk#ext#@rnib.org.uk::906b526a-c205-489d-9086-49b09dd66414" providerId="AD" clId="Web-{EA80CE6F-9F25-256E-9FD3-B7609CFD3E81}" dt="2023-08-12T14:09:27.164" v="173"/>
          <ac:spMkLst>
            <pc:docMk/>
            <pc:sldMk cId="355718070" sldId="272"/>
            <ac:spMk id="5" creationId="{8222FA95-A540-5BCF-095E-2F97E2AE4788}"/>
          </ac:spMkLst>
        </pc:spChg>
        <pc:graphicFrameChg chg="mod">
          <ac:chgData name="Sarah Raisanen" userId="S::viewconference_live.co.uk#ext#@rnib.org.uk::906b526a-c205-489d-9086-49b09dd66414" providerId="AD" clId="Web-{EA80CE6F-9F25-256E-9FD3-B7609CFD3E81}" dt="2023-08-12T14:10:38.712" v="221"/>
          <ac:graphicFrameMkLst>
            <pc:docMk/>
            <pc:sldMk cId="355718070" sldId="272"/>
            <ac:graphicFrameMk id="4" creationId="{C59563C5-6253-2CCC-F6C4-1F2088052E3C}"/>
          </ac:graphicFrameMkLst>
        </pc:graphicFrameChg>
      </pc:sldChg>
      <pc:sldChg chg="modSp">
        <pc:chgData name="Sarah Raisanen" userId="S::viewconference_live.co.uk#ext#@rnib.org.uk::906b526a-c205-489d-9086-49b09dd66414" providerId="AD" clId="Web-{EA80CE6F-9F25-256E-9FD3-B7609CFD3E81}" dt="2023-08-12T14:12:06.948" v="222" actId="20577"/>
        <pc:sldMkLst>
          <pc:docMk/>
          <pc:sldMk cId="2167996960" sldId="280"/>
        </pc:sldMkLst>
        <pc:spChg chg="mod">
          <ac:chgData name="Sarah Raisanen" userId="S::viewconference_live.co.uk#ext#@rnib.org.uk::906b526a-c205-489d-9086-49b09dd66414" providerId="AD" clId="Web-{EA80CE6F-9F25-256E-9FD3-B7609CFD3E81}" dt="2023-08-12T14:12:06.948" v="222" actId="20577"/>
          <ac:spMkLst>
            <pc:docMk/>
            <pc:sldMk cId="2167996960" sldId="280"/>
            <ac:spMk id="2" creationId="{30BB00C3-789B-B656-4AAE-6B43BBD15539}"/>
          </ac:spMkLst>
        </pc:spChg>
      </pc:sldChg>
      <pc:sldChg chg="modSp">
        <pc:chgData name="Sarah Raisanen" userId="S::viewconference_live.co.uk#ext#@rnib.org.uk::906b526a-c205-489d-9086-49b09dd66414" providerId="AD" clId="Web-{EA80CE6F-9F25-256E-9FD3-B7609CFD3E81}" dt="2023-08-12T13:39:16.589" v="0" actId="1076"/>
        <pc:sldMkLst>
          <pc:docMk/>
          <pc:sldMk cId="3670552723" sldId="291"/>
        </pc:sldMkLst>
        <pc:spChg chg="mod">
          <ac:chgData name="Sarah Raisanen" userId="S::viewconference_live.co.uk#ext#@rnib.org.uk::906b526a-c205-489d-9086-49b09dd66414" providerId="AD" clId="Web-{EA80CE6F-9F25-256E-9FD3-B7609CFD3E81}" dt="2023-08-12T13:39:16.589" v="0" actId="1076"/>
          <ac:spMkLst>
            <pc:docMk/>
            <pc:sldMk cId="3670552723" sldId="291"/>
            <ac:spMk id="2" creationId="{3ACE6AE2-234D-CABF-247B-D6358D85D117}"/>
          </ac:spMkLst>
        </pc:spChg>
      </pc:sldChg>
      <pc:sldChg chg="addSp modSp">
        <pc:chgData name="Sarah Raisanen" userId="S::viewconference_live.co.uk#ext#@rnib.org.uk::906b526a-c205-489d-9086-49b09dd66414" providerId="AD" clId="Web-{EA80CE6F-9F25-256E-9FD3-B7609CFD3E81}" dt="2023-08-12T14:00:52.404" v="98"/>
        <pc:sldMkLst>
          <pc:docMk/>
          <pc:sldMk cId="3193785185" sldId="293"/>
        </pc:sldMkLst>
        <pc:spChg chg="add mod">
          <ac:chgData name="Sarah Raisanen" userId="S::viewconference_live.co.uk#ext#@rnib.org.uk::906b526a-c205-489d-9086-49b09dd66414" providerId="AD" clId="Web-{EA80CE6F-9F25-256E-9FD3-B7609CFD3E81}" dt="2023-08-12T13:56:44.415" v="80" actId="14100"/>
          <ac:spMkLst>
            <pc:docMk/>
            <pc:sldMk cId="3193785185" sldId="293"/>
            <ac:spMk id="2" creationId="{5C1C0508-E30C-A862-E2BD-CF6766369C55}"/>
          </ac:spMkLst>
        </pc:spChg>
        <pc:picChg chg="mod">
          <ac:chgData name="Sarah Raisanen" userId="S::viewconference_live.co.uk#ext#@rnib.org.uk::906b526a-c205-489d-9086-49b09dd66414" providerId="AD" clId="Web-{EA80CE6F-9F25-256E-9FD3-B7609CFD3E81}" dt="2023-08-12T14:00:52.404" v="98"/>
          <ac:picMkLst>
            <pc:docMk/>
            <pc:sldMk cId="3193785185" sldId="293"/>
            <ac:picMk id="6" creationId="{D32835E8-E7A2-1280-BFCA-C9D048128376}"/>
          </ac:picMkLst>
        </pc:picChg>
        <pc:picChg chg="mod">
          <ac:chgData name="Sarah Raisanen" userId="S::viewconference_live.co.uk#ext#@rnib.org.uk::906b526a-c205-489d-9086-49b09dd66414" providerId="AD" clId="Web-{EA80CE6F-9F25-256E-9FD3-B7609CFD3E81}" dt="2023-08-12T14:00:10.591" v="96"/>
          <ac:picMkLst>
            <pc:docMk/>
            <pc:sldMk cId="3193785185" sldId="293"/>
            <ac:picMk id="7" creationId="{992B8067-6F2F-A8C7-DC03-7AB372B4C37F}"/>
          </ac:picMkLst>
        </pc:picChg>
      </pc:sldChg>
    </pc:docChg>
  </pc:docChgLst>
  <pc:docChgLst>
    <pc:chgData name="Sarah Raisanen" userId="S::viewconference_live.co.uk#ext#@rnib.org.uk::906b526a-c205-489d-9086-49b09dd66414" providerId="AD" clId="Web-{44F0293C-8197-BB1D-6D9B-8060EADF05A8}"/>
    <pc:docChg chg="modSld">
      <pc:chgData name="Sarah Raisanen" userId="S::viewconference_live.co.uk#ext#@rnib.org.uk::906b526a-c205-489d-9086-49b09dd66414" providerId="AD" clId="Web-{44F0293C-8197-BB1D-6D9B-8060EADF05A8}" dt="2023-08-12T15:39:40.776" v="1" actId="20577"/>
      <pc:docMkLst>
        <pc:docMk/>
      </pc:docMkLst>
      <pc:sldChg chg="modSp">
        <pc:chgData name="Sarah Raisanen" userId="S::viewconference_live.co.uk#ext#@rnib.org.uk::906b526a-c205-489d-9086-49b09dd66414" providerId="AD" clId="Web-{44F0293C-8197-BB1D-6D9B-8060EADF05A8}" dt="2023-08-12T15:39:40.776" v="1" actId="20577"/>
        <pc:sldMkLst>
          <pc:docMk/>
          <pc:sldMk cId="3978397200" sldId="275"/>
        </pc:sldMkLst>
        <pc:spChg chg="mod">
          <ac:chgData name="Sarah Raisanen" userId="S::viewconference_live.co.uk#ext#@rnib.org.uk::906b526a-c205-489d-9086-49b09dd66414" providerId="AD" clId="Web-{44F0293C-8197-BB1D-6D9B-8060EADF05A8}" dt="2023-08-12T15:39:40.776" v="1" actId="20577"/>
          <ac:spMkLst>
            <pc:docMk/>
            <pc:sldMk cId="3978397200" sldId="275"/>
            <ac:spMk id="3" creationId="{7C2C03E8-EBA3-BDBE-0065-18A8A57F2358}"/>
          </ac:spMkLst>
        </pc:spChg>
      </pc:sldChg>
    </pc:docChg>
  </pc:docChgLst>
  <pc:docChgLst>
    <pc:chgData name="Sarah Raisanen" userId="S::viewconference_live.co.uk#ext#@rnib.org.uk::906b526a-c205-489d-9086-49b09dd66414" providerId="AD" clId="Web-{0DF0D708-8091-4BF1-030C-AF6F2CE1FA74}"/>
    <pc:docChg chg="modSld">
      <pc:chgData name="Sarah Raisanen" userId="S::viewconference_live.co.uk#ext#@rnib.org.uk::906b526a-c205-489d-9086-49b09dd66414" providerId="AD" clId="Web-{0DF0D708-8091-4BF1-030C-AF6F2CE1FA74}" dt="2023-08-14T12:16:21.217" v="3"/>
      <pc:docMkLst>
        <pc:docMk/>
      </pc:docMkLst>
      <pc:sldChg chg="modSp">
        <pc:chgData name="Sarah Raisanen" userId="S::viewconference_live.co.uk#ext#@rnib.org.uk::906b526a-c205-489d-9086-49b09dd66414" providerId="AD" clId="Web-{0DF0D708-8091-4BF1-030C-AF6F2CE1FA74}" dt="2023-08-14T12:16:18.404" v="1"/>
        <pc:sldMkLst>
          <pc:docMk/>
          <pc:sldMk cId="599626006" sldId="269"/>
        </pc:sldMkLst>
        <pc:graphicFrameChg chg="mod modGraphic">
          <ac:chgData name="Sarah Raisanen" userId="S::viewconference_live.co.uk#ext#@rnib.org.uk::906b526a-c205-489d-9086-49b09dd66414" providerId="AD" clId="Web-{0DF0D708-8091-4BF1-030C-AF6F2CE1FA74}" dt="2023-08-14T12:16:18.404" v="1"/>
          <ac:graphicFrameMkLst>
            <pc:docMk/>
            <pc:sldMk cId="599626006" sldId="269"/>
            <ac:graphicFrameMk id="4" creationId="{C59563C5-6253-2CCC-F6C4-1F2088052E3C}"/>
          </ac:graphicFrameMkLst>
        </pc:graphicFrameChg>
      </pc:sldChg>
      <pc:sldChg chg="modSp">
        <pc:chgData name="Sarah Raisanen" userId="S::viewconference_live.co.uk#ext#@rnib.org.uk::906b526a-c205-489d-9086-49b09dd66414" providerId="AD" clId="Web-{0DF0D708-8091-4BF1-030C-AF6F2CE1FA74}" dt="2023-08-14T12:16:21.217" v="3"/>
        <pc:sldMkLst>
          <pc:docMk/>
          <pc:sldMk cId="355718070" sldId="272"/>
        </pc:sldMkLst>
        <pc:graphicFrameChg chg="mod modGraphic">
          <ac:chgData name="Sarah Raisanen" userId="S::viewconference_live.co.uk#ext#@rnib.org.uk::906b526a-c205-489d-9086-49b09dd66414" providerId="AD" clId="Web-{0DF0D708-8091-4BF1-030C-AF6F2CE1FA74}" dt="2023-08-14T12:16:21.217" v="3"/>
          <ac:graphicFrameMkLst>
            <pc:docMk/>
            <pc:sldMk cId="355718070" sldId="272"/>
            <ac:graphicFrameMk id="4" creationId="{C59563C5-6253-2CCC-F6C4-1F2088052E3C}"/>
          </ac:graphicFrameMkLst>
        </pc:graphicFrameChg>
      </pc:sldChg>
    </pc:docChg>
  </pc:docChgLst>
  <pc:docChgLst>
    <pc:chgData name="Mike" userId="bfcf84d1-8f6d-47b2-8e25-8854b42db9c2" providerId="ADAL" clId="{C89FDA0B-B9A2-42CD-B0B5-DCB307FEE55F}"/>
    <pc:docChg chg="modSld">
      <pc:chgData name="Mike" userId="bfcf84d1-8f6d-47b2-8e25-8854b42db9c2" providerId="ADAL" clId="{C89FDA0B-B9A2-42CD-B0B5-DCB307FEE55F}" dt="2023-02-24T07:32:50.157" v="133" actId="20577"/>
      <pc:docMkLst>
        <pc:docMk/>
      </pc:docMkLst>
      <pc:sldChg chg="modNotesTx">
        <pc:chgData name="Mike" userId="bfcf84d1-8f6d-47b2-8e25-8854b42db9c2" providerId="ADAL" clId="{C89FDA0B-B9A2-42CD-B0B5-DCB307FEE55F}" dt="2023-02-24T07:32:50.157" v="133" actId="20577"/>
        <pc:sldMkLst>
          <pc:docMk/>
          <pc:sldMk cId="355718070" sldId="272"/>
        </pc:sldMkLst>
      </pc:sldChg>
      <pc:sldChg chg="modSp mod">
        <pc:chgData name="Mike" userId="bfcf84d1-8f6d-47b2-8e25-8854b42db9c2" providerId="ADAL" clId="{C89FDA0B-B9A2-42CD-B0B5-DCB307FEE55F}" dt="2023-02-24T07:28:45.854" v="0" actId="20577"/>
        <pc:sldMkLst>
          <pc:docMk/>
          <pc:sldMk cId="2103396490" sldId="297"/>
        </pc:sldMkLst>
        <pc:spChg chg="mod">
          <ac:chgData name="Mike" userId="bfcf84d1-8f6d-47b2-8e25-8854b42db9c2" providerId="ADAL" clId="{C89FDA0B-B9A2-42CD-B0B5-DCB307FEE55F}" dt="2023-02-24T07:28:45.854" v="0" actId="20577"/>
          <ac:spMkLst>
            <pc:docMk/>
            <pc:sldMk cId="2103396490" sldId="297"/>
            <ac:spMk id="3" creationId="{7C2C03E8-EBA3-BDBE-0065-18A8A57F2358}"/>
          </ac:spMkLst>
        </pc:spChg>
      </pc:sldChg>
    </pc:docChg>
  </pc:docChgLst>
  <pc:docChgLst>
    <pc:chgData name="Sarah Raisanen" userId="S::viewconference_live.co.uk#ext#@rnib.org.uk::906b526a-c205-489d-9086-49b09dd66414" providerId="AD" clId="Web-{A8A971BC-0844-2EC1-68F6-36FE63E60A57}"/>
    <pc:docChg chg="modSld">
      <pc:chgData name="Sarah Raisanen" userId="S::viewconference_live.co.uk#ext#@rnib.org.uk::906b526a-c205-489d-9086-49b09dd66414" providerId="AD" clId="Web-{A8A971BC-0844-2EC1-68F6-36FE63E60A57}" dt="2023-08-12T13:14:15.007" v="31" actId="14100"/>
      <pc:docMkLst>
        <pc:docMk/>
      </pc:docMkLst>
      <pc:sldChg chg="modSp">
        <pc:chgData name="Sarah Raisanen" userId="S::viewconference_live.co.uk#ext#@rnib.org.uk::906b526a-c205-489d-9086-49b09dd66414" providerId="AD" clId="Web-{A8A971BC-0844-2EC1-68F6-36FE63E60A57}" dt="2023-08-12T13:13:45.147" v="29" actId="20577"/>
        <pc:sldMkLst>
          <pc:docMk/>
          <pc:sldMk cId="2346869317" sldId="256"/>
        </pc:sldMkLst>
        <pc:spChg chg="mod">
          <ac:chgData name="Sarah Raisanen" userId="S::viewconference_live.co.uk#ext#@rnib.org.uk::906b526a-c205-489d-9086-49b09dd66414" providerId="AD" clId="Web-{A8A971BC-0844-2EC1-68F6-36FE63E60A57}" dt="2023-08-12T13:13:45.147" v="29" actId="20577"/>
          <ac:spMkLst>
            <pc:docMk/>
            <pc:sldMk cId="2346869317" sldId="256"/>
            <ac:spMk id="8" creationId="{01C84AB1-DFA7-C6E7-C906-892AC892E47C}"/>
          </ac:spMkLst>
        </pc:spChg>
      </pc:sldChg>
      <pc:sldChg chg="modSp">
        <pc:chgData name="Sarah Raisanen" userId="S::viewconference_live.co.uk#ext#@rnib.org.uk::906b526a-c205-489d-9086-49b09dd66414" providerId="AD" clId="Web-{A8A971BC-0844-2EC1-68F6-36FE63E60A57}" dt="2023-08-12T13:08:53.140" v="6" actId="20577"/>
        <pc:sldMkLst>
          <pc:docMk/>
          <pc:sldMk cId="313652306" sldId="258"/>
        </pc:sldMkLst>
        <pc:spChg chg="mod">
          <ac:chgData name="Sarah Raisanen" userId="S::viewconference_live.co.uk#ext#@rnib.org.uk::906b526a-c205-489d-9086-49b09dd66414" providerId="AD" clId="Web-{A8A971BC-0844-2EC1-68F6-36FE63E60A57}" dt="2023-08-12T13:08:53.140" v="6" actId="20577"/>
          <ac:spMkLst>
            <pc:docMk/>
            <pc:sldMk cId="313652306" sldId="258"/>
            <ac:spMk id="3" creationId="{C42C4E53-6986-902D-133A-420D45663422}"/>
          </ac:spMkLst>
        </pc:spChg>
      </pc:sldChg>
      <pc:sldChg chg="modSp">
        <pc:chgData name="Sarah Raisanen" userId="S::viewconference_live.co.uk#ext#@rnib.org.uk::906b526a-c205-489d-9086-49b09dd66414" providerId="AD" clId="Web-{A8A971BC-0844-2EC1-68F6-36FE63E60A57}" dt="2023-08-12T13:13:22.521" v="28" actId="14100"/>
        <pc:sldMkLst>
          <pc:docMk/>
          <pc:sldMk cId="3768094676" sldId="277"/>
        </pc:sldMkLst>
        <pc:spChg chg="mod">
          <ac:chgData name="Sarah Raisanen" userId="S::viewconference_live.co.uk#ext#@rnib.org.uk::906b526a-c205-489d-9086-49b09dd66414" providerId="AD" clId="Web-{A8A971BC-0844-2EC1-68F6-36FE63E60A57}" dt="2023-08-12T13:13:22.521" v="28" actId="14100"/>
          <ac:spMkLst>
            <pc:docMk/>
            <pc:sldMk cId="3768094676" sldId="277"/>
            <ac:spMk id="3" creationId="{7C2C03E8-EBA3-BDBE-0065-18A8A57F2358}"/>
          </ac:spMkLst>
        </pc:spChg>
      </pc:sldChg>
      <pc:sldChg chg="modSp">
        <pc:chgData name="Sarah Raisanen" userId="S::viewconference_live.co.uk#ext#@rnib.org.uk::906b526a-c205-489d-9086-49b09dd66414" providerId="AD" clId="Web-{A8A971BC-0844-2EC1-68F6-36FE63E60A57}" dt="2023-08-12T13:09:41.110" v="13" actId="20577"/>
        <pc:sldMkLst>
          <pc:docMk/>
          <pc:sldMk cId="2363941835" sldId="279"/>
        </pc:sldMkLst>
        <pc:spChg chg="mod">
          <ac:chgData name="Sarah Raisanen" userId="S::viewconference_live.co.uk#ext#@rnib.org.uk::906b526a-c205-489d-9086-49b09dd66414" providerId="AD" clId="Web-{A8A971BC-0844-2EC1-68F6-36FE63E60A57}" dt="2023-08-12T13:09:41.110" v="13" actId="20577"/>
          <ac:spMkLst>
            <pc:docMk/>
            <pc:sldMk cId="2363941835" sldId="279"/>
            <ac:spMk id="3" creationId="{C42C4E53-6986-902D-133A-420D45663422}"/>
          </ac:spMkLst>
        </pc:spChg>
      </pc:sldChg>
      <pc:sldChg chg="modSp">
        <pc:chgData name="Sarah Raisanen" userId="S::viewconference_live.co.uk#ext#@rnib.org.uk::906b526a-c205-489d-9086-49b09dd66414" providerId="AD" clId="Web-{A8A971BC-0844-2EC1-68F6-36FE63E60A57}" dt="2023-08-12T13:13:14.849" v="27" actId="20577"/>
        <pc:sldMkLst>
          <pc:docMk/>
          <pc:sldMk cId="2167996960" sldId="280"/>
        </pc:sldMkLst>
        <pc:spChg chg="mod">
          <ac:chgData name="Sarah Raisanen" userId="S::viewconference_live.co.uk#ext#@rnib.org.uk::906b526a-c205-489d-9086-49b09dd66414" providerId="AD" clId="Web-{A8A971BC-0844-2EC1-68F6-36FE63E60A57}" dt="2023-08-12T13:13:14.849" v="27" actId="20577"/>
          <ac:spMkLst>
            <pc:docMk/>
            <pc:sldMk cId="2167996960" sldId="280"/>
            <ac:spMk id="3" creationId="{7C2C03E8-EBA3-BDBE-0065-18A8A57F2358}"/>
          </ac:spMkLst>
        </pc:spChg>
      </pc:sldChg>
      <pc:sldChg chg="modSp">
        <pc:chgData name="Sarah Raisanen" userId="S::viewconference_live.co.uk#ext#@rnib.org.uk::906b526a-c205-489d-9086-49b09dd66414" providerId="AD" clId="Web-{A8A971BC-0844-2EC1-68F6-36FE63E60A57}" dt="2023-08-12T13:08:38.343" v="5" actId="20577"/>
        <pc:sldMkLst>
          <pc:docMk/>
          <pc:sldMk cId="736953114" sldId="281"/>
        </pc:sldMkLst>
        <pc:spChg chg="mod">
          <ac:chgData name="Sarah Raisanen" userId="S::viewconference_live.co.uk#ext#@rnib.org.uk::906b526a-c205-489d-9086-49b09dd66414" providerId="AD" clId="Web-{A8A971BC-0844-2EC1-68F6-36FE63E60A57}" dt="2023-08-12T13:08:38.343" v="5" actId="20577"/>
          <ac:spMkLst>
            <pc:docMk/>
            <pc:sldMk cId="736953114" sldId="281"/>
            <ac:spMk id="3" creationId="{C42C4E53-6986-902D-133A-420D45663422}"/>
          </ac:spMkLst>
        </pc:spChg>
      </pc:sldChg>
      <pc:sldChg chg="modSp">
        <pc:chgData name="Sarah Raisanen" userId="S::viewconference_live.co.uk#ext#@rnib.org.uk::906b526a-c205-489d-9086-49b09dd66414" providerId="AD" clId="Web-{A8A971BC-0844-2EC1-68F6-36FE63E60A57}" dt="2023-08-12T13:14:15.007" v="31" actId="14100"/>
        <pc:sldMkLst>
          <pc:docMk/>
          <pc:sldMk cId="3193785185" sldId="293"/>
        </pc:sldMkLst>
        <pc:picChg chg="mod">
          <ac:chgData name="Sarah Raisanen" userId="S::viewconference_live.co.uk#ext#@rnib.org.uk::906b526a-c205-489d-9086-49b09dd66414" providerId="AD" clId="Web-{A8A971BC-0844-2EC1-68F6-36FE63E60A57}" dt="2023-08-12T13:14:15.007" v="31" actId="14100"/>
          <ac:picMkLst>
            <pc:docMk/>
            <pc:sldMk cId="3193785185" sldId="293"/>
            <ac:picMk id="7" creationId="{992B8067-6F2F-A8C7-DC03-7AB372B4C37F}"/>
          </ac:picMkLst>
        </pc:picChg>
      </pc:sldChg>
      <pc:sldChg chg="modSp">
        <pc:chgData name="Sarah Raisanen" userId="S::viewconference_live.co.uk#ext#@rnib.org.uk::906b526a-c205-489d-9086-49b09dd66414" providerId="AD" clId="Web-{A8A971BC-0844-2EC1-68F6-36FE63E60A57}" dt="2023-08-12T13:10:41.033" v="19" actId="20577"/>
        <pc:sldMkLst>
          <pc:docMk/>
          <pc:sldMk cId="2103396490" sldId="297"/>
        </pc:sldMkLst>
        <pc:spChg chg="mod">
          <ac:chgData name="Sarah Raisanen" userId="S::viewconference_live.co.uk#ext#@rnib.org.uk::906b526a-c205-489d-9086-49b09dd66414" providerId="AD" clId="Web-{A8A971BC-0844-2EC1-68F6-36FE63E60A57}" dt="2023-08-12T13:10:41.033" v="19" actId="20577"/>
          <ac:spMkLst>
            <pc:docMk/>
            <pc:sldMk cId="2103396490" sldId="297"/>
            <ac:spMk id="3" creationId="{7C2C03E8-EBA3-BDBE-0065-18A8A57F2358}"/>
          </ac:spMkLst>
        </pc:spChg>
      </pc:sldChg>
    </pc:docChg>
  </pc:docChgLst>
  <pc:docChgLst>
    <pc:chgData name="Mike" userId="bfcf84d1-8f6d-47b2-8e25-8854b42db9c2" providerId="ADAL" clId="{84E4EC46-B4C6-42D0-B40B-FB97E000B10C}"/>
    <pc:docChg chg="custSel modSld">
      <pc:chgData name="Mike" userId="bfcf84d1-8f6d-47b2-8e25-8854b42db9c2" providerId="ADAL" clId="{84E4EC46-B4C6-42D0-B40B-FB97E000B10C}" dt="2023-01-23T13:47:34.820" v="762"/>
      <pc:docMkLst>
        <pc:docMk/>
      </pc:docMkLst>
      <pc:sldChg chg="modCm modNotesTx">
        <pc:chgData name="Mike" userId="bfcf84d1-8f6d-47b2-8e25-8854b42db9c2" providerId="ADAL" clId="{84E4EC46-B4C6-42D0-B40B-FB97E000B10C}" dt="2023-01-23T13:35:14.348" v="39"/>
        <pc:sldMkLst>
          <pc:docMk/>
          <pc:sldMk cId="313652306" sldId="258"/>
        </pc:sldMkLst>
      </pc:sldChg>
      <pc:sldChg chg="addCm">
        <pc:chgData name="Mike" userId="bfcf84d1-8f6d-47b2-8e25-8854b42db9c2" providerId="ADAL" clId="{84E4EC46-B4C6-42D0-B40B-FB97E000B10C}" dt="2023-01-23T13:26:57.745" v="0"/>
        <pc:sldMkLst>
          <pc:docMk/>
          <pc:sldMk cId="687869074" sldId="267"/>
        </pc:sldMkLst>
      </pc:sldChg>
      <pc:sldChg chg="modCm">
        <pc:chgData name="Mike" userId="bfcf84d1-8f6d-47b2-8e25-8854b42db9c2" providerId="ADAL" clId="{84E4EC46-B4C6-42D0-B40B-FB97E000B10C}" dt="2023-01-23T13:27:39.344" v="1"/>
        <pc:sldMkLst>
          <pc:docMk/>
          <pc:sldMk cId="775635033" sldId="268"/>
        </pc:sldMkLst>
      </pc:sldChg>
      <pc:sldChg chg="modCm">
        <pc:chgData name="Mike" userId="bfcf84d1-8f6d-47b2-8e25-8854b42db9c2" providerId="ADAL" clId="{84E4EC46-B4C6-42D0-B40B-FB97E000B10C}" dt="2023-01-23T13:30:40.744" v="4"/>
        <pc:sldMkLst>
          <pc:docMk/>
          <pc:sldMk cId="599626006" sldId="269"/>
        </pc:sldMkLst>
      </pc:sldChg>
      <pc:sldChg chg="modCm">
        <pc:chgData name="Mike" userId="bfcf84d1-8f6d-47b2-8e25-8854b42db9c2" providerId="ADAL" clId="{84E4EC46-B4C6-42D0-B40B-FB97E000B10C}" dt="2023-01-23T13:28:35.575" v="2"/>
        <pc:sldMkLst>
          <pc:docMk/>
          <pc:sldMk cId="1176874121" sldId="270"/>
        </pc:sldMkLst>
      </pc:sldChg>
      <pc:sldChg chg="modSp mod modCm modNotesTx">
        <pc:chgData name="Mike" userId="bfcf84d1-8f6d-47b2-8e25-8854b42db9c2" providerId="ADAL" clId="{84E4EC46-B4C6-42D0-B40B-FB97E000B10C}" dt="2023-01-23T13:47:34.820" v="762"/>
        <pc:sldMkLst>
          <pc:docMk/>
          <pc:sldMk cId="2100514562" sldId="271"/>
        </pc:sldMkLst>
        <pc:spChg chg="mod">
          <ac:chgData name="Mike" userId="bfcf84d1-8f6d-47b2-8e25-8854b42db9c2" providerId="ADAL" clId="{84E4EC46-B4C6-42D0-B40B-FB97E000B10C}" dt="2023-01-23T13:40:19.864" v="270" actId="20577"/>
          <ac:spMkLst>
            <pc:docMk/>
            <pc:sldMk cId="2100514562" sldId="271"/>
            <ac:spMk id="3" creationId="{7C2C03E8-EBA3-BDBE-0065-18A8A57F2358}"/>
          </ac:spMkLst>
        </pc:spChg>
      </pc:sldChg>
      <pc:sldChg chg="addCm">
        <pc:chgData name="Mike" userId="bfcf84d1-8f6d-47b2-8e25-8854b42db9c2" providerId="ADAL" clId="{84E4EC46-B4C6-42D0-B40B-FB97E000B10C}" dt="2023-01-23T13:31:42.156" v="5"/>
        <pc:sldMkLst>
          <pc:docMk/>
          <pc:sldMk cId="355718070" sldId="272"/>
        </pc:sldMkLst>
      </pc:sldChg>
      <pc:sldChg chg="modSp mod modNotesTx">
        <pc:chgData name="Mike" userId="bfcf84d1-8f6d-47b2-8e25-8854b42db9c2" providerId="ADAL" clId="{84E4EC46-B4C6-42D0-B40B-FB97E000B10C}" dt="2023-01-23T13:47:20.700" v="761" actId="20577"/>
        <pc:sldMkLst>
          <pc:docMk/>
          <pc:sldMk cId="2189301928" sldId="273"/>
        </pc:sldMkLst>
        <pc:spChg chg="mod">
          <ac:chgData name="Mike" userId="bfcf84d1-8f6d-47b2-8e25-8854b42db9c2" providerId="ADAL" clId="{84E4EC46-B4C6-42D0-B40B-FB97E000B10C}" dt="2023-01-23T13:38:56.762" v="238" actId="20577"/>
          <ac:spMkLst>
            <pc:docMk/>
            <pc:sldMk cId="2189301928" sldId="273"/>
            <ac:spMk id="2" creationId="{30BB00C3-789B-B656-4AAE-6B43BBD15539}"/>
          </ac:spMkLst>
        </pc:spChg>
        <pc:spChg chg="mod">
          <ac:chgData name="Mike" userId="bfcf84d1-8f6d-47b2-8e25-8854b42db9c2" providerId="ADAL" clId="{84E4EC46-B4C6-42D0-B40B-FB97E000B10C}" dt="2023-01-23T13:47:20.700" v="761" actId="20577"/>
          <ac:spMkLst>
            <pc:docMk/>
            <pc:sldMk cId="2189301928" sldId="273"/>
            <ac:spMk id="3" creationId="{7C2C03E8-EBA3-BDBE-0065-18A8A57F2358}"/>
          </ac:spMkLst>
        </pc:spChg>
      </pc:sldChg>
      <pc:sldChg chg="modSp mod modNotesTx">
        <pc:chgData name="Mike" userId="bfcf84d1-8f6d-47b2-8e25-8854b42db9c2" providerId="ADAL" clId="{84E4EC46-B4C6-42D0-B40B-FB97E000B10C}" dt="2023-01-23T13:47:00.690" v="760" actId="20577"/>
        <pc:sldMkLst>
          <pc:docMk/>
          <pc:sldMk cId="2578269477" sldId="274"/>
        </pc:sldMkLst>
        <pc:spChg chg="mod">
          <ac:chgData name="Mike" userId="bfcf84d1-8f6d-47b2-8e25-8854b42db9c2" providerId="ADAL" clId="{84E4EC46-B4C6-42D0-B40B-FB97E000B10C}" dt="2023-01-23T13:39:03.854" v="239" actId="20577"/>
          <ac:spMkLst>
            <pc:docMk/>
            <pc:sldMk cId="2578269477" sldId="274"/>
            <ac:spMk id="2" creationId="{30BB00C3-789B-B656-4AAE-6B43BBD15539}"/>
          </ac:spMkLst>
        </pc:spChg>
        <pc:spChg chg="mod">
          <ac:chgData name="Mike" userId="bfcf84d1-8f6d-47b2-8e25-8854b42db9c2" providerId="ADAL" clId="{84E4EC46-B4C6-42D0-B40B-FB97E000B10C}" dt="2023-01-23T13:47:00.690" v="760" actId="20577"/>
          <ac:spMkLst>
            <pc:docMk/>
            <pc:sldMk cId="2578269477" sldId="274"/>
            <ac:spMk id="3" creationId="{7C2C03E8-EBA3-BDBE-0065-18A8A57F2358}"/>
          </ac:spMkLst>
        </pc:spChg>
      </pc:sldChg>
      <pc:sldChg chg="modSp mod modNotesTx">
        <pc:chgData name="Mike" userId="bfcf84d1-8f6d-47b2-8e25-8854b42db9c2" providerId="ADAL" clId="{84E4EC46-B4C6-42D0-B40B-FB97E000B10C}" dt="2023-01-23T13:40:50.029" v="291" actId="20577"/>
        <pc:sldMkLst>
          <pc:docMk/>
          <pc:sldMk cId="3978397200" sldId="275"/>
        </pc:sldMkLst>
        <pc:spChg chg="mod">
          <ac:chgData name="Mike" userId="bfcf84d1-8f6d-47b2-8e25-8854b42db9c2" providerId="ADAL" clId="{84E4EC46-B4C6-42D0-B40B-FB97E000B10C}" dt="2023-01-23T13:39:08.806" v="240" actId="20577"/>
          <ac:spMkLst>
            <pc:docMk/>
            <pc:sldMk cId="3978397200" sldId="275"/>
            <ac:spMk id="2" creationId="{30BB00C3-789B-B656-4AAE-6B43BBD15539}"/>
          </ac:spMkLst>
        </pc:spChg>
      </pc:sldChg>
      <pc:sldChg chg="modSp mod modNotesTx">
        <pc:chgData name="Mike" userId="bfcf84d1-8f6d-47b2-8e25-8854b42db9c2" providerId="ADAL" clId="{84E4EC46-B4C6-42D0-B40B-FB97E000B10C}" dt="2023-01-23T13:46:36.961" v="737" actId="20577"/>
        <pc:sldMkLst>
          <pc:docMk/>
          <pc:sldMk cId="105100412" sldId="276"/>
        </pc:sldMkLst>
        <pc:spChg chg="mod">
          <ac:chgData name="Mike" userId="bfcf84d1-8f6d-47b2-8e25-8854b42db9c2" providerId="ADAL" clId="{84E4EC46-B4C6-42D0-B40B-FB97E000B10C}" dt="2023-01-23T13:39:13.586" v="241" actId="20577"/>
          <ac:spMkLst>
            <pc:docMk/>
            <pc:sldMk cId="105100412" sldId="276"/>
            <ac:spMk id="2" creationId="{30BB00C3-789B-B656-4AAE-6B43BBD15539}"/>
          </ac:spMkLst>
        </pc:spChg>
        <pc:spChg chg="mod">
          <ac:chgData name="Mike" userId="bfcf84d1-8f6d-47b2-8e25-8854b42db9c2" providerId="ADAL" clId="{84E4EC46-B4C6-42D0-B40B-FB97E000B10C}" dt="2023-01-23T13:46:36.961" v="737" actId="20577"/>
          <ac:spMkLst>
            <pc:docMk/>
            <pc:sldMk cId="105100412" sldId="276"/>
            <ac:spMk id="3" creationId="{7C2C03E8-EBA3-BDBE-0065-18A8A57F2358}"/>
          </ac:spMkLst>
        </pc:spChg>
      </pc:sldChg>
      <pc:sldChg chg="modSp mod modNotesTx">
        <pc:chgData name="Mike" userId="bfcf84d1-8f6d-47b2-8e25-8854b42db9c2" providerId="ADAL" clId="{84E4EC46-B4C6-42D0-B40B-FB97E000B10C}" dt="2023-01-23T13:46:00.016" v="678" actId="313"/>
        <pc:sldMkLst>
          <pc:docMk/>
          <pc:sldMk cId="3768094676" sldId="277"/>
        </pc:sldMkLst>
        <pc:spChg chg="mod">
          <ac:chgData name="Mike" userId="bfcf84d1-8f6d-47b2-8e25-8854b42db9c2" providerId="ADAL" clId="{84E4EC46-B4C6-42D0-B40B-FB97E000B10C}" dt="2023-01-23T13:39:24.958" v="243" actId="20577"/>
          <ac:spMkLst>
            <pc:docMk/>
            <pc:sldMk cId="3768094676" sldId="277"/>
            <ac:spMk id="2" creationId="{30BB00C3-789B-B656-4AAE-6B43BBD15539}"/>
          </ac:spMkLst>
        </pc:spChg>
        <pc:spChg chg="mod">
          <ac:chgData name="Mike" userId="bfcf84d1-8f6d-47b2-8e25-8854b42db9c2" providerId="ADAL" clId="{84E4EC46-B4C6-42D0-B40B-FB97E000B10C}" dt="2023-01-23T13:45:19.526" v="618" actId="20577"/>
          <ac:spMkLst>
            <pc:docMk/>
            <pc:sldMk cId="3768094676" sldId="277"/>
            <ac:spMk id="3" creationId="{7C2C03E8-EBA3-BDBE-0065-18A8A57F2358}"/>
          </ac:spMkLst>
        </pc:spChg>
      </pc:sldChg>
      <pc:sldChg chg="modCm modNotesTx">
        <pc:chgData name="Mike" userId="bfcf84d1-8f6d-47b2-8e25-8854b42db9c2" providerId="ADAL" clId="{84E4EC46-B4C6-42D0-B40B-FB97E000B10C}" dt="2023-01-23T13:34:43.231" v="31" actId="20577"/>
        <pc:sldMkLst>
          <pc:docMk/>
          <pc:sldMk cId="2110939082" sldId="278"/>
        </pc:sldMkLst>
      </pc:sldChg>
      <pc:sldChg chg="modSp mod">
        <pc:chgData name="Mike" userId="bfcf84d1-8f6d-47b2-8e25-8854b42db9c2" providerId="ADAL" clId="{84E4EC46-B4C6-42D0-B40B-FB97E000B10C}" dt="2023-01-23T13:35:33.393" v="47" actId="20577"/>
        <pc:sldMkLst>
          <pc:docMk/>
          <pc:sldMk cId="2363941835" sldId="279"/>
        </pc:sldMkLst>
        <pc:spChg chg="mod">
          <ac:chgData name="Mike" userId="bfcf84d1-8f6d-47b2-8e25-8854b42db9c2" providerId="ADAL" clId="{84E4EC46-B4C6-42D0-B40B-FB97E000B10C}" dt="2023-01-23T13:35:33.393" v="47" actId="20577"/>
          <ac:spMkLst>
            <pc:docMk/>
            <pc:sldMk cId="2363941835" sldId="279"/>
            <ac:spMk id="3" creationId="{C42C4E53-6986-902D-133A-420D45663422}"/>
          </ac:spMkLst>
        </pc:spChg>
      </pc:sldChg>
      <pc:sldChg chg="modSp mod modNotesTx">
        <pc:chgData name="Mike" userId="bfcf84d1-8f6d-47b2-8e25-8854b42db9c2" providerId="ADAL" clId="{84E4EC46-B4C6-42D0-B40B-FB97E000B10C}" dt="2023-01-23T13:46:14.663" v="707" actId="20577"/>
        <pc:sldMkLst>
          <pc:docMk/>
          <pc:sldMk cId="2167996960" sldId="280"/>
        </pc:sldMkLst>
        <pc:spChg chg="mod">
          <ac:chgData name="Mike" userId="bfcf84d1-8f6d-47b2-8e25-8854b42db9c2" providerId="ADAL" clId="{84E4EC46-B4C6-42D0-B40B-FB97E000B10C}" dt="2023-01-23T13:39:18.132" v="242" actId="20577"/>
          <ac:spMkLst>
            <pc:docMk/>
            <pc:sldMk cId="2167996960" sldId="280"/>
            <ac:spMk id="2" creationId="{30BB00C3-789B-B656-4AAE-6B43BBD15539}"/>
          </ac:spMkLst>
        </pc:spChg>
        <pc:spChg chg="mod">
          <ac:chgData name="Mike" userId="bfcf84d1-8f6d-47b2-8e25-8854b42db9c2" providerId="ADAL" clId="{84E4EC46-B4C6-42D0-B40B-FB97E000B10C}" dt="2023-01-23T13:46:14.663" v="707" actId="20577"/>
          <ac:spMkLst>
            <pc:docMk/>
            <pc:sldMk cId="2167996960" sldId="280"/>
            <ac:spMk id="3" creationId="{7C2C03E8-EBA3-BDBE-0065-18A8A57F2358}"/>
          </ac:spMkLst>
        </pc:spChg>
      </pc:sldChg>
      <pc:sldChg chg="addCm">
        <pc:chgData name="Mike" userId="bfcf84d1-8f6d-47b2-8e25-8854b42db9c2" providerId="ADAL" clId="{84E4EC46-B4C6-42D0-B40B-FB97E000B10C}" dt="2023-01-23T13:29:41.460" v="3"/>
        <pc:sldMkLst>
          <pc:docMk/>
          <pc:sldMk cId="2734894107" sldId="282"/>
        </pc:sldMkLst>
      </pc:sldChg>
    </pc:docChg>
  </pc:docChgLst>
  <pc:docChgLst>
    <pc:chgData name="Linda James" userId="80218d6f-7c44-4d8e-b95c-06dddfb71ab5" providerId="ADAL" clId="{D93D6A2A-0C5E-4F29-8C05-8FAF2CC2E72D}"/>
    <pc:docChg chg="modSld">
      <pc:chgData name="Linda James" userId="80218d6f-7c44-4d8e-b95c-06dddfb71ab5" providerId="ADAL" clId="{D93D6A2A-0C5E-4F29-8C05-8FAF2CC2E72D}" dt="2023-07-05T13:06:50.437" v="293" actId="20577"/>
      <pc:docMkLst>
        <pc:docMk/>
      </pc:docMkLst>
      <pc:sldChg chg="modNotesTx">
        <pc:chgData name="Linda James" userId="80218d6f-7c44-4d8e-b95c-06dddfb71ab5" providerId="ADAL" clId="{D93D6A2A-0C5E-4F29-8C05-8FAF2CC2E72D}" dt="2023-07-05T13:06:50.437" v="293" actId="20577"/>
        <pc:sldMkLst>
          <pc:docMk/>
          <pc:sldMk cId="3193785185" sldId="293"/>
        </pc:sldMkLst>
      </pc:sldChg>
    </pc:docChg>
  </pc:docChgLst>
  <pc:docChgLst>
    <pc:chgData name="Sarah Raisanen" userId="S::viewconference_live.co.uk#ext#@rnib.org.uk::906b526a-c205-489d-9086-49b09dd66414" providerId="AD" clId="Web-{0E446219-19D1-0DE4-2E13-DEBBB152627F}"/>
    <pc:docChg chg="modSld">
      <pc:chgData name="Sarah Raisanen" userId="S::viewconference_live.co.uk#ext#@rnib.org.uk::906b526a-c205-489d-9086-49b09dd66414" providerId="AD" clId="Web-{0E446219-19D1-0DE4-2E13-DEBBB152627F}" dt="2023-08-24T12:39:45.143" v="7" actId="20577"/>
      <pc:docMkLst>
        <pc:docMk/>
      </pc:docMkLst>
      <pc:sldChg chg="modSp">
        <pc:chgData name="Sarah Raisanen" userId="S::viewconference_live.co.uk#ext#@rnib.org.uk::906b526a-c205-489d-9086-49b09dd66414" providerId="AD" clId="Web-{0E446219-19D1-0DE4-2E13-DEBBB152627F}" dt="2023-08-24T12:39:45.143" v="7" actId="20577"/>
        <pc:sldMkLst>
          <pc:docMk/>
          <pc:sldMk cId="313652306" sldId="258"/>
        </pc:sldMkLst>
        <pc:spChg chg="mod">
          <ac:chgData name="Sarah Raisanen" userId="S::viewconference_live.co.uk#ext#@rnib.org.uk::906b526a-c205-489d-9086-49b09dd66414" providerId="AD" clId="Web-{0E446219-19D1-0DE4-2E13-DEBBB152627F}" dt="2023-08-24T12:39:45.143" v="7" actId="20577"/>
          <ac:spMkLst>
            <pc:docMk/>
            <pc:sldMk cId="313652306" sldId="258"/>
            <ac:spMk id="3" creationId="{C42C4E53-6986-902D-133A-420D45663422}"/>
          </ac:spMkLst>
        </pc:spChg>
      </pc:sldChg>
    </pc:docChg>
  </pc:docChgLst>
  <pc:docChgLst>
    <pc:chgData name="Linda James" userId="80218d6f-7c44-4d8e-b95c-06dddfb71ab5" providerId="ADAL" clId="{FD6D5D72-A43F-4F5C-B6E2-4E7B82F732A3}"/>
    <pc:docChg chg="undo custSel delSld modSld">
      <pc:chgData name="Linda James" userId="80218d6f-7c44-4d8e-b95c-06dddfb71ab5" providerId="ADAL" clId="{FD6D5D72-A43F-4F5C-B6E2-4E7B82F732A3}" dt="2023-01-18T10:39:26.913" v="1722" actId="20577"/>
      <pc:docMkLst>
        <pc:docMk/>
      </pc:docMkLst>
      <pc:sldChg chg="del addCm modCm modNotesTx">
        <pc:chgData name="Linda James" userId="80218d6f-7c44-4d8e-b95c-06dddfb71ab5" providerId="ADAL" clId="{FD6D5D72-A43F-4F5C-B6E2-4E7B82F732A3}" dt="2023-01-18T10:01:01.099" v="1084"/>
        <pc:sldMkLst>
          <pc:docMk/>
          <pc:sldMk cId="2346869317" sldId="256"/>
        </pc:sldMkLst>
      </pc:sldChg>
      <pc:sldChg chg="addCm modCm modNotesTx">
        <pc:chgData name="Linda James" userId="80218d6f-7c44-4d8e-b95c-06dddfb71ab5" providerId="ADAL" clId="{FD6D5D72-A43F-4F5C-B6E2-4E7B82F732A3}" dt="2023-01-17T11:24:41.284" v="298"/>
        <pc:sldMkLst>
          <pc:docMk/>
          <pc:sldMk cId="1492083113" sldId="257"/>
        </pc:sldMkLst>
      </pc:sldChg>
      <pc:sldChg chg="modSp mod modNotesTx">
        <pc:chgData name="Linda James" userId="80218d6f-7c44-4d8e-b95c-06dddfb71ab5" providerId="ADAL" clId="{FD6D5D72-A43F-4F5C-B6E2-4E7B82F732A3}" dt="2023-01-18T10:19:16.671" v="1160"/>
        <pc:sldMkLst>
          <pc:docMk/>
          <pc:sldMk cId="313652306" sldId="258"/>
        </pc:sldMkLst>
        <pc:spChg chg="mod">
          <ac:chgData name="Linda James" userId="80218d6f-7c44-4d8e-b95c-06dddfb71ab5" providerId="ADAL" clId="{FD6D5D72-A43F-4F5C-B6E2-4E7B82F732A3}" dt="2023-01-18T10:17:28.340" v="1156" actId="20577"/>
          <ac:spMkLst>
            <pc:docMk/>
            <pc:sldMk cId="313652306" sldId="258"/>
            <ac:spMk id="3" creationId="{C42C4E53-6986-902D-133A-420D45663422}"/>
          </ac:spMkLst>
        </pc:spChg>
      </pc:sldChg>
      <pc:sldChg chg="modNotesTx">
        <pc:chgData name="Linda James" userId="80218d6f-7c44-4d8e-b95c-06dddfb71ab5" providerId="ADAL" clId="{FD6D5D72-A43F-4F5C-B6E2-4E7B82F732A3}" dt="2023-01-17T11:27:47.035" v="313" actId="20577"/>
        <pc:sldMkLst>
          <pc:docMk/>
          <pc:sldMk cId="0" sldId="262"/>
        </pc:sldMkLst>
      </pc:sldChg>
      <pc:sldChg chg="modSp mod addCm modNotes modNotesTx">
        <pc:chgData name="Linda James" userId="80218d6f-7c44-4d8e-b95c-06dddfb71ab5" providerId="ADAL" clId="{FD6D5D72-A43F-4F5C-B6E2-4E7B82F732A3}" dt="2023-01-17T11:58:05.241" v="937" actId="114"/>
        <pc:sldMkLst>
          <pc:docMk/>
          <pc:sldMk cId="687869074" sldId="267"/>
        </pc:sldMkLst>
        <pc:spChg chg="mod">
          <ac:chgData name="Linda James" userId="80218d6f-7c44-4d8e-b95c-06dddfb71ab5" providerId="ADAL" clId="{FD6D5D72-A43F-4F5C-B6E2-4E7B82F732A3}" dt="2023-01-17T10:59:11.936" v="86" actId="255"/>
          <ac:spMkLst>
            <pc:docMk/>
            <pc:sldMk cId="687869074" sldId="267"/>
            <ac:spMk id="2" creationId="{30BB00C3-789B-B656-4AAE-6B43BBD15539}"/>
          </ac:spMkLst>
        </pc:spChg>
        <pc:spChg chg="mod">
          <ac:chgData name="Linda James" userId="80218d6f-7c44-4d8e-b95c-06dddfb71ab5" providerId="ADAL" clId="{FD6D5D72-A43F-4F5C-B6E2-4E7B82F732A3}" dt="2023-01-17T10:54:01.191" v="82" actId="20577"/>
          <ac:spMkLst>
            <pc:docMk/>
            <pc:sldMk cId="687869074" sldId="267"/>
            <ac:spMk id="3" creationId="{7C2C03E8-EBA3-BDBE-0065-18A8A57F2358}"/>
          </ac:spMkLst>
        </pc:spChg>
      </pc:sldChg>
      <pc:sldChg chg="modNotes modNotesTx">
        <pc:chgData name="Linda James" userId="80218d6f-7c44-4d8e-b95c-06dddfb71ab5" providerId="ADAL" clId="{FD6D5D72-A43F-4F5C-B6E2-4E7B82F732A3}" dt="2023-01-17T11:59:30.680" v="940" actId="14100"/>
        <pc:sldMkLst>
          <pc:docMk/>
          <pc:sldMk cId="775635033" sldId="268"/>
        </pc:sldMkLst>
      </pc:sldChg>
      <pc:sldChg chg="modSp mod addCm modNotesTx">
        <pc:chgData name="Linda James" userId="80218d6f-7c44-4d8e-b95c-06dddfb71ab5" providerId="ADAL" clId="{FD6D5D72-A43F-4F5C-B6E2-4E7B82F732A3}" dt="2023-01-18T10:04:45.228" v="1099" actId="20577"/>
        <pc:sldMkLst>
          <pc:docMk/>
          <pc:sldMk cId="599626006" sldId="269"/>
        </pc:sldMkLst>
        <pc:graphicFrameChg chg="modGraphic">
          <ac:chgData name="Linda James" userId="80218d6f-7c44-4d8e-b95c-06dddfb71ab5" providerId="ADAL" clId="{FD6D5D72-A43F-4F5C-B6E2-4E7B82F732A3}" dt="2023-01-18T10:04:45.228" v="1099" actId="20577"/>
          <ac:graphicFrameMkLst>
            <pc:docMk/>
            <pc:sldMk cId="599626006" sldId="269"/>
            <ac:graphicFrameMk id="4" creationId="{C59563C5-6253-2CCC-F6C4-1F2088052E3C}"/>
          </ac:graphicFrameMkLst>
        </pc:graphicFrameChg>
      </pc:sldChg>
      <pc:sldChg chg="modSp mod addCm delCm modCm modNotes modNotesTx">
        <pc:chgData name="Linda James" userId="80218d6f-7c44-4d8e-b95c-06dddfb71ab5" providerId="ADAL" clId="{FD6D5D72-A43F-4F5C-B6E2-4E7B82F732A3}" dt="2023-01-17T12:53:50.118" v="1072" actId="27636"/>
        <pc:sldMkLst>
          <pc:docMk/>
          <pc:sldMk cId="1176874121" sldId="270"/>
        </pc:sldMkLst>
        <pc:spChg chg="mod">
          <ac:chgData name="Linda James" userId="80218d6f-7c44-4d8e-b95c-06dddfb71ab5" providerId="ADAL" clId="{FD6D5D72-A43F-4F5C-B6E2-4E7B82F732A3}" dt="2023-01-17T12:53:50.118" v="1072" actId="27636"/>
          <ac:spMkLst>
            <pc:docMk/>
            <pc:sldMk cId="1176874121" sldId="270"/>
            <ac:spMk id="3" creationId="{7C2C03E8-EBA3-BDBE-0065-18A8A57F2358}"/>
          </ac:spMkLst>
        </pc:spChg>
      </pc:sldChg>
      <pc:sldChg chg="modSp mod addCm modNotesTx">
        <pc:chgData name="Linda James" userId="80218d6f-7c44-4d8e-b95c-06dddfb71ab5" providerId="ADAL" clId="{FD6D5D72-A43F-4F5C-B6E2-4E7B82F732A3}" dt="2023-01-18T10:05:25.799" v="1100" actId="2711"/>
        <pc:sldMkLst>
          <pc:docMk/>
          <pc:sldMk cId="2100514562" sldId="271"/>
        </pc:sldMkLst>
        <pc:spChg chg="mod">
          <ac:chgData name="Linda James" userId="80218d6f-7c44-4d8e-b95c-06dddfb71ab5" providerId="ADAL" clId="{FD6D5D72-A43F-4F5C-B6E2-4E7B82F732A3}" dt="2023-01-18T10:02:38.911" v="1088" actId="20577"/>
          <ac:spMkLst>
            <pc:docMk/>
            <pc:sldMk cId="2100514562" sldId="271"/>
            <ac:spMk id="3" creationId="{7C2C03E8-EBA3-BDBE-0065-18A8A57F2358}"/>
          </ac:spMkLst>
        </pc:spChg>
      </pc:sldChg>
      <pc:sldChg chg="modSp mod modNotesTx">
        <pc:chgData name="Linda James" userId="80218d6f-7c44-4d8e-b95c-06dddfb71ab5" providerId="ADAL" clId="{FD6D5D72-A43F-4F5C-B6E2-4E7B82F732A3}" dt="2023-01-18T10:04:35.368" v="1096" actId="20577"/>
        <pc:sldMkLst>
          <pc:docMk/>
          <pc:sldMk cId="355718070" sldId="272"/>
        </pc:sldMkLst>
        <pc:graphicFrameChg chg="modGraphic">
          <ac:chgData name="Linda James" userId="80218d6f-7c44-4d8e-b95c-06dddfb71ab5" providerId="ADAL" clId="{FD6D5D72-A43F-4F5C-B6E2-4E7B82F732A3}" dt="2023-01-18T10:04:35.368" v="1096" actId="20577"/>
          <ac:graphicFrameMkLst>
            <pc:docMk/>
            <pc:sldMk cId="355718070" sldId="272"/>
            <ac:graphicFrameMk id="4" creationId="{C59563C5-6253-2CCC-F6C4-1F2088052E3C}"/>
          </ac:graphicFrameMkLst>
        </pc:graphicFrameChg>
      </pc:sldChg>
      <pc:sldChg chg="addCm modNotesTx">
        <pc:chgData name="Linda James" userId="80218d6f-7c44-4d8e-b95c-06dddfb71ab5" providerId="ADAL" clId="{FD6D5D72-A43F-4F5C-B6E2-4E7B82F732A3}" dt="2023-01-18T10:13:47.432" v="1133"/>
        <pc:sldMkLst>
          <pc:docMk/>
          <pc:sldMk cId="2189301928" sldId="273"/>
        </pc:sldMkLst>
      </pc:sldChg>
      <pc:sldChg chg="modSp mod addCm modNotesTx">
        <pc:chgData name="Linda James" userId="80218d6f-7c44-4d8e-b95c-06dddfb71ab5" providerId="ADAL" clId="{FD6D5D72-A43F-4F5C-B6E2-4E7B82F732A3}" dt="2023-01-18T10:16:02.080" v="1140" actId="255"/>
        <pc:sldMkLst>
          <pc:docMk/>
          <pc:sldMk cId="2578269477" sldId="274"/>
        </pc:sldMkLst>
        <pc:spChg chg="mod">
          <ac:chgData name="Linda James" userId="80218d6f-7c44-4d8e-b95c-06dddfb71ab5" providerId="ADAL" clId="{FD6D5D72-A43F-4F5C-B6E2-4E7B82F732A3}" dt="2023-01-18T10:14:18.196" v="1137" actId="20577"/>
          <ac:spMkLst>
            <pc:docMk/>
            <pc:sldMk cId="2578269477" sldId="274"/>
            <ac:spMk id="2" creationId="{30BB00C3-789B-B656-4AAE-6B43BBD15539}"/>
          </ac:spMkLst>
        </pc:spChg>
      </pc:sldChg>
      <pc:sldChg chg="modSp mod addCm modNotesTx">
        <pc:chgData name="Linda James" userId="80218d6f-7c44-4d8e-b95c-06dddfb71ab5" providerId="ADAL" clId="{FD6D5D72-A43F-4F5C-B6E2-4E7B82F732A3}" dt="2023-01-18T10:23:13.997" v="1169" actId="20577"/>
        <pc:sldMkLst>
          <pc:docMk/>
          <pc:sldMk cId="3978397200" sldId="275"/>
        </pc:sldMkLst>
        <pc:spChg chg="mod">
          <ac:chgData name="Linda James" userId="80218d6f-7c44-4d8e-b95c-06dddfb71ab5" providerId="ADAL" clId="{FD6D5D72-A43F-4F5C-B6E2-4E7B82F732A3}" dt="2023-01-18T10:21:06.909" v="1167" actId="20577"/>
          <ac:spMkLst>
            <pc:docMk/>
            <pc:sldMk cId="3978397200" sldId="275"/>
            <ac:spMk id="2" creationId="{30BB00C3-789B-B656-4AAE-6B43BBD15539}"/>
          </ac:spMkLst>
        </pc:spChg>
        <pc:spChg chg="mod">
          <ac:chgData name="Linda James" userId="80218d6f-7c44-4d8e-b95c-06dddfb71ab5" providerId="ADAL" clId="{FD6D5D72-A43F-4F5C-B6E2-4E7B82F732A3}" dt="2023-01-18T10:23:13.997" v="1169" actId="20577"/>
          <ac:spMkLst>
            <pc:docMk/>
            <pc:sldMk cId="3978397200" sldId="275"/>
            <ac:spMk id="3" creationId="{7C2C03E8-EBA3-BDBE-0065-18A8A57F2358}"/>
          </ac:spMkLst>
        </pc:spChg>
      </pc:sldChg>
      <pc:sldChg chg="modNotesTx">
        <pc:chgData name="Linda James" userId="80218d6f-7c44-4d8e-b95c-06dddfb71ab5" providerId="ADAL" clId="{FD6D5D72-A43F-4F5C-B6E2-4E7B82F732A3}" dt="2023-01-18T10:30:47.381" v="1543" actId="20577"/>
        <pc:sldMkLst>
          <pc:docMk/>
          <pc:sldMk cId="105100412" sldId="276"/>
        </pc:sldMkLst>
      </pc:sldChg>
      <pc:sldChg chg="modNotesTx">
        <pc:chgData name="Linda James" userId="80218d6f-7c44-4d8e-b95c-06dddfb71ab5" providerId="ADAL" clId="{FD6D5D72-A43F-4F5C-B6E2-4E7B82F732A3}" dt="2023-01-18T10:38:20.976" v="1721" actId="2711"/>
        <pc:sldMkLst>
          <pc:docMk/>
          <pc:sldMk cId="3768094676" sldId="277"/>
        </pc:sldMkLst>
      </pc:sldChg>
      <pc:sldChg chg="modNotesTx">
        <pc:chgData name="Linda James" userId="80218d6f-7c44-4d8e-b95c-06dddfb71ab5" providerId="ADAL" clId="{FD6D5D72-A43F-4F5C-B6E2-4E7B82F732A3}" dt="2023-01-18T10:38:08.095" v="1720" actId="114"/>
        <pc:sldMkLst>
          <pc:docMk/>
          <pc:sldMk cId="2110939082" sldId="278"/>
        </pc:sldMkLst>
      </pc:sldChg>
      <pc:sldChg chg="modSp mod addCm modNotesTx">
        <pc:chgData name="Linda James" userId="80218d6f-7c44-4d8e-b95c-06dddfb71ab5" providerId="ADAL" clId="{FD6D5D72-A43F-4F5C-B6E2-4E7B82F732A3}" dt="2023-01-18T10:36:43.727" v="1710"/>
        <pc:sldMkLst>
          <pc:docMk/>
          <pc:sldMk cId="2167996960" sldId="280"/>
        </pc:sldMkLst>
        <pc:spChg chg="mod">
          <ac:chgData name="Linda James" userId="80218d6f-7c44-4d8e-b95c-06dddfb71ab5" providerId="ADAL" clId="{FD6D5D72-A43F-4F5C-B6E2-4E7B82F732A3}" dt="2023-01-18T10:31:10.862" v="1545" actId="20577"/>
          <ac:spMkLst>
            <pc:docMk/>
            <pc:sldMk cId="2167996960" sldId="280"/>
            <ac:spMk id="3" creationId="{7C2C03E8-EBA3-BDBE-0065-18A8A57F2358}"/>
          </ac:spMkLst>
        </pc:spChg>
      </pc:sldChg>
      <pc:sldChg chg="modSp mod">
        <pc:chgData name="Linda James" userId="80218d6f-7c44-4d8e-b95c-06dddfb71ab5" providerId="ADAL" clId="{FD6D5D72-A43F-4F5C-B6E2-4E7B82F732A3}" dt="2023-01-18T10:39:26.913" v="1722" actId="20577"/>
        <pc:sldMkLst>
          <pc:docMk/>
          <pc:sldMk cId="736953114" sldId="281"/>
        </pc:sldMkLst>
        <pc:spChg chg="mod">
          <ac:chgData name="Linda James" userId="80218d6f-7c44-4d8e-b95c-06dddfb71ab5" providerId="ADAL" clId="{FD6D5D72-A43F-4F5C-B6E2-4E7B82F732A3}" dt="2023-01-18T10:39:26.913" v="1722" actId="20577"/>
          <ac:spMkLst>
            <pc:docMk/>
            <pc:sldMk cId="736953114" sldId="281"/>
            <ac:spMk id="3" creationId="{C42C4E53-6986-902D-133A-420D45663422}"/>
          </ac:spMkLst>
        </pc:spChg>
      </pc:sldChg>
      <pc:sldChg chg="modSp mod modNotes modNotesTx">
        <pc:chgData name="Linda James" userId="80218d6f-7c44-4d8e-b95c-06dddfb71ab5" providerId="ADAL" clId="{FD6D5D72-A43F-4F5C-B6E2-4E7B82F732A3}" dt="2023-01-17T12:54:03.932" v="1073" actId="2711"/>
        <pc:sldMkLst>
          <pc:docMk/>
          <pc:sldMk cId="2734894107" sldId="282"/>
        </pc:sldMkLst>
        <pc:spChg chg="mod">
          <ac:chgData name="Linda James" userId="80218d6f-7c44-4d8e-b95c-06dddfb71ab5" providerId="ADAL" clId="{FD6D5D72-A43F-4F5C-B6E2-4E7B82F732A3}" dt="2023-01-17T12:54:03.932" v="1073" actId="2711"/>
          <ac:spMkLst>
            <pc:docMk/>
            <pc:sldMk cId="2734894107" sldId="282"/>
            <ac:spMk id="3" creationId="{7C2C03E8-EBA3-BDBE-0065-18A8A57F2358}"/>
          </ac:spMkLst>
        </pc:spChg>
      </pc:sldChg>
      <pc:sldChg chg="modSp mod modNotesTx">
        <pc:chgData name="Linda James" userId="80218d6f-7c44-4d8e-b95c-06dddfb71ab5" providerId="ADAL" clId="{FD6D5D72-A43F-4F5C-B6E2-4E7B82F732A3}" dt="2023-01-17T11:25:10.664" v="300" actId="20577"/>
        <pc:sldMkLst>
          <pc:docMk/>
          <pc:sldMk cId="3670552723" sldId="291"/>
        </pc:sldMkLst>
        <pc:spChg chg="mod">
          <ac:chgData name="Linda James" userId="80218d6f-7c44-4d8e-b95c-06dddfb71ab5" providerId="ADAL" clId="{FD6D5D72-A43F-4F5C-B6E2-4E7B82F732A3}" dt="2023-01-17T09:59:14.481" v="78" actId="114"/>
          <ac:spMkLst>
            <pc:docMk/>
            <pc:sldMk cId="3670552723" sldId="291"/>
            <ac:spMk id="2" creationId="{3ACE6AE2-234D-CABF-247B-D6358D85D117}"/>
          </ac:spMkLst>
        </pc:spChg>
      </pc:sldChg>
    </pc:docChg>
  </pc:docChgLst>
  <pc:docChgLst>
    <pc:chgData name="Linda James" userId="80218d6f-7c44-4d8e-b95c-06dddfb71ab5" providerId="ADAL" clId="{7CDF2857-208F-49F7-841E-624EFB99FF16}"/>
    <pc:docChg chg="">
      <pc:chgData name="Linda James" userId="80218d6f-7c44-4d8e-b95c-06dddfb71ab5" providerId="ADAL" clId="{7CDF2857-208F-49F7-841E-624EFB99FF16}" dt="2023-01-23T09:53:48.388" v="0"/>
      <pc:docMkLst>
        <pc:docMk/>
      </pc:docMkLst>
      <pc:sldChg chg="delCm">
        <pc:chgData name="Linda James" userId="80218d6f-7c44-4d8e-b95c-06dddfb71ab5" providerId="ADAL" clId="{7CDF2857-208F-49F7-841E-624EFB99FF16}" dt="2023-01-23T09:53:48.388" v="0"/>
        <pc:sldMkLst>
          <pc:docMk/>
          <pc:sldMk cId="2346869317" sldId="256"/>
        </pc:sldMkLst>
      </pc:sldChg>
    </pc:docChg>
  </pc:docChgLst>
  <pc:docChgLst>
    <pc:chgData name="Sarah Raisanen" userId="S::viewconference_live.co.uk#ext#@rnib.org.uk::906b526a-c205-489d-9086-49b09dd66414" providerId="AD" clId="Web-{10D8A539-AC8B-48AC-EE6B-4ED813AF154C}"/>
    <pc:docChg chg="modSld">
      <pc:chgData name="Sarah Raisanen" userId="S::viewconference_live.co.uk#ext#@rnib.org.uk::906b526a-c205-489d-9086-49b09dd66414" providerId="AD" clId="Web-{10D8A539-AC8B-48AC-EE6B-4ED813AF154C}" dt="2023-07-21T10:45:37.105" v="1"/>
      <pc:docMkLst>
        <pc:docMk/>
      </pc:docMkLst>
      <pc:sldChg chg="modNotes">
        <pc:chgData name="Sarah Raisanen" userId="S::viewconference_live.co.uk#ext#@rnib.org.uk::906b526a-c205-489d-9086-49b09dd66414" providerId="AD" clId="Web-{10D8A539-AC8B-48AC-EE6B-4ED813AF154C}" dt="2023-07-21T10:45:37.105" v="1"/>
        <pc:sldMkLst>
          <pc:docMk/>
          <pc:sldMk cId="2581639720" sldId="294"/>
        </pc:sldMkLst>
      </pc:sldChg>
    </pc:docChg>
  </pc:docChgLst>
  <pc:docChgLst>
    <pc:chgData name="Sarah Raisanen" userId="S::viewconference_live.co.uk#ext#@rnib.org.uk::906b526a-c205-489d-9086-49b09dd66414" providerId="AD" clId="Web-{92871E58-78DC-A973-4E70-86549D83E69F}"/>
    <pc:docChg chg="modSld">
      <pc:chgData name="Sarah Raisanen" userId="S::viewconference_live.co.uk#ext#@rnib.org.uk::906b526a-c205-489d-9086-49b09dd66414" providerId="AD" clId="Web-{92871E58-78DC-A973-4E70-86549D83E69F}" dt="2023-08-13T13:10:52.894" v="38" actId="20577"/>
      <pc:docMkLst>
        <pc:docMk/>
      </pc:docMkLst>
      <pc:sldChg chg="modSp">
        <pc:chgData name="Sarah Raisanen" userId="S::viewconference_live.co.uk#ext#@rnib.org.uk::906b526a-c205-489d-9086-49b09dd66414" providerId="AD" clId="Web-{92871E58-78DC-A973-4E70-86549D83E69F}" dt="2023-08-13T13:03:12.555" v="6" actId="20577"/>
        <pc:sldMkLst>
          <pc:docMk/>
          <pc:sldMk cId="1492083113" sldId="257"/>
        </pc:sldMkLst>
        <pc:spChg chg="mod">
          <ac:chgData name="Sarah Raisanen" userId="S::viewconference_live.co.uk#ext#@rnib.org.uk::906b526a-c205-489d-9086-49b09dd66414" providerId="AD" clId="Web-{92871E58-78DC-A973-4E70-86549D83E69F}" dt="2023-08-13T13:03:12.555" v="6" actId="20577"/>
          <ac:spMkLst>
            <pc:docMk/>
            <pc:sldMk cId="1492083113" sldId="257"/>
            <ac:spMk id="3" creationId="{7C2C03E8-EBA3-BDBE-0065-18A8A57F2358}"/>
          </ac:spMkLst>
        </pc:spChg>
      </pc:sldChg>
      <pc:sldChg chg="modSp">
        <pc:chgData name="Sarah Raisanen" userId="S::viewconference_live.co.uk#ext#@rnib.org.uk::906b526a-c205-489d-9086-49b09dd66414" providerId="AD" clId="Web-{92871E58-78DC-A973-4E70-86549D83E69F}" dt="2023-08-13T13:02:47.335" v="4" actId="20577"/>
        <pc:sldMkLst>
          <pc:docMk/>
          <pc:sldMk cId="687869074" sldId="267"/>
        </pc:sldMkLst>
        <pc:spChg chg="mod">
          <ac:chgData name="Sarah Raisanen" userId="S::viewconference_live.co.uk#ext#@rnib.org.uk::906b526a-c205-489d-9086-49b09dd66414" providerId="AD" clId="Web-{92871E58-78DC-A973-4E70-86549D83E69F}" dt="2023-08-13T13:02:47.335" v="4" actId="20577"/>
          <ac:spMkLst>
            <pc:docMk/>
            <pc:sldMk cId="687869074" sldId="267"/>
            <ac:spMk id="3" creationId="{7C2C03E8-EBA3-BDBE-0065-18A8A57F2358}"/>
          </ac:spMkLst>
        </pc:spChg>
      </pc:sldChg>
      <pc:sldChg chg="modSp">
        <pc:chgData name="Sarah Raisanen" userId="S::viewconference_live.co.uk#ext#@rnib.org.uk::906b526a-c205-489d-9086-49b09dd66414" providerId="AD" clId="Web-{92871E58-78DC-A973-4E70-86549D83E69F}" dt="2023-08-13T13:06:32.700" v="18" actId="20577"/>
        <pc:sldMkLst>
          <pc:docMk/>
          <pc:sldMk cId="2189301928" sldId="273"/>
        </pc:sldMkLst>
        <pc:spChg chg="mod">
          <ac:chgData name="Sarah Raisanen" userId="S::viewconference_live.co.uk#ext#@rnib.org.uk::906b526a-c205-489d-9086-49b09dd66414" providerId="AD" clId="Web-{92871E58-78DC-A973-4E70-86549D83E69F}" dt="2023-08-13T13:06:32.700" v="18" actId="20577"/>
          <ac:spMkLst>
            <pc:docMk/>
            <pc:sldMk cId="2189301928" sldId="273"/>
            <ac:spMk id="3" creationId="{7C2C03E8-EBA3-BDBE-0065-18A8A57F2358}"/>
          </ac:spMkLst>
        </pc:spChg>
      </pc:sldChg>
      <pc:sldChg chg="modSp">
        <pc:chgData name="Sarah Raisanen" userId="S::viewconference_live.co.uk#ext#@rnib.org.uk::906b526a-c205-489d-9086-49b09dd66414" providerId="AD" clId="Web-{92871E58-78DC-A973-4E70-86549D83E69F}" dt="2023-08-13T13:08:16.890" v="22" actId="20577"/>
        <pc:sldMkLst>
          <pc:docMk/>
          <pc:sldMk cId="105100412" sldId="276"/>
        </pc:sldMkLst>
        <pc:spChg chg="mod">
          <ac:chgData name="Sarah Raisanen" userId="S::viewconference_live.co.uk#ext#@rnib.org.uk::906b526a-c205-489d-9086-49b09dd66414" providerId="AD" clId="Web-{92871E58-78DC-A973-4E70-86549D83E69F}" dt="2023-08-13T13:08:16.890" v="22" actId="20577"/>
          <ac:spMkLst>
            <pc:docMk/>
            <pc:sldMk cId="105100412" sldId="276"/>
            <ac:spMk id="3" creationId="{7C2C03E8-EBA3-BDBE-0065-18A8A57F2358}"/>
          </ac:spMkLst>
        </pc:spChg>
      </pc:sldChg>
      <pc:sldChg chg="modSp">
        <pc:chgData name="Sarah Raisanen" userId="S::viewconference_live.co.uk#ext#@rnib.org.uk::906b526a-c205-489d-9086-49b09dd66414" providerId="AD" clId="Web-{92871E58-78DC-A973-4E70-86549D83E69F}" dt="2023-08-13T13:09:51.002" v="33" actId="20577"/>
        <pc:sldMkLst>
          <pc:docMk/>
          <pc:sldMk cId="3768094676" sldId="277"/>
        </pc:sldMkLst>
        <pc:spChg chg="mod">
          <ac:chgData name="Sarah Raisanen" userId="S::viewconference_live.co.uk#ext#@rnib.org.uk::906b526a-c205-489d-9086-49b09dd66414" providerId="AD" clId="Web-{92871E58-78DC-A973-4E70-86549D83E69F}" dt="2023-08-13T13:09:51.002" v="33" actId="20577"/>
          <ac:spMkLst>
            <pc:docMk/>
            <pc:sldMk cId="3768094676" sldId="277"/>
            <ac:spMk id="3" creationId="{7C2C03E8-EBA3-BDBE-0065-18A8A57F2358}"/>
          </ac:spMkLst>
        </pc:spChg>
      </pc:sldChg>
      <pc:sldChg chg="modSp">
        <pc:chgData name="Sarah Raisanen" userId="S::viewconference_live.co.uk#ext#@rnib.org.uk::906b526a-c205-489d-9086-49b09dd66414" providerId="AD" clId="Web-{92871E58-78DC-A973-4E70-86549D83E69F}" dt="2023-08-13T13:10:52.894" v="38" actId="20577"/>
        <pc:sldMkLst>
          <pc:docMk/>
          <pc:sldMk cId="2363941835" sldId="279"/>
        </pc:sldMkLst>
        <pc:spChg chg="mod">
          <ac:chgData name="Sarah Raisanen" userId="S::viewconference_live.co.uk#ext#@rnib.org.uk::906b526a-c205-489d-9086-49b09dd66414" providerId="AD" clId="Web-{92871E58-78DC-A973-4E70-86549D83E69F}" dt="2023-08-13T13:10:52.894" v="38" actId="20577"/>
          <ac:spMkLst>
            <pc:docMk/>
            <pc:sldMk cId="2363941835" sldId="279"/>
            <ac:spMk id="3" creationId="{C42C4E53-6986-902D-133A-420D45663422}"/>
          </ac:spMkLst>
        </pc:spChg>
      </pc:sldChg>
      <pc:sldChg chg="modSp">
        <pc:chgData name="Sarah Raisanen" userId="S::viewconference_live.co.uk#ext#@rnib.org.uk::906b526a-c205-489d-9086-49b09dd66414" providerId="AD" clId="Web-{92871E58-78DC-A973-4E70-86549D83E69F}" dt="2023-08-13T13:09:20.782" v="30" actId="20577"/>
        <pc:sldMkLst>
          <pc:docMk/>
          <pc:sldMk cId="2167996960" sldId="280"/>
        </pc:sldMkLst>
        <pc:spChg chg="mod">
          <ac:chgData name="Sarah Raisanen" userId="S::viewconference_live.co.uk#ext#@rnib.org.uk::906b526a-c205-489d-9086-49b09dd66414" providerId="AD" clId="Web-{92871E58-78DC-A973-4E70-86549D83E69F}" dt="2023-08-13T13:09:20.782" v="30" actId="20577"/>
          <ac:spMkLst>
            <pc:docMk/>
            <pc:sldMk cId="2167996960" sldId="280"/>
            <ac:spMk id="3" creationId="{7C2C03E8-EBA3-BDBE-0065-18A8A57F2358}"/>
          </ac:spMkLst>
        </pc:spChg>
      </pc:sldChg>
      <pc:sldChg chg="modSp">
        <pc:chgData name="Sarah Raisanen" userId="S::viewconference_live.co.uk#ext#@rnib.org.uk::906b526a-c205-489d-9086-49b09dd66414" providerId="AD" clId="Web-{92871E58-78DC-A973-4E70-86549D83E69F}" dt="2023-08-13T13:10:16.268" v="35" actId="20577"/>
        <pc:sldMkLst>
          <pc:docMk/>
          <pc:sldMk cId="736953114" sldId="281"/>
        </pc:sldMkLst>
        <pc:spChg chg="mod">
          <ac:chgData name="Sarah Raisanen" userId="S::viewconference_live.co.uk#ext#@rnib.org.uk::906b526a-c205-489d-9086-49b09dd66414" providerId="AD" clId="Web-{92871E58-78DC-A973-4E70-86549D83E69F}" dt="2023-08-13T13:10:16.268" v="35" actId="20577"/>
          <ac:spMkLst>
            <pc:docMk/>
            <pc:sldMk cId="736953114" sldId="281"/>
            <ac:spMk id="3" creationId="{C42C4E53-6986-902D-133A-420D45663422}"/>
          </ac:spMkLst>
        </pc:spChg>
      </pc:sldChg>
      <pc:sldChg chg="modSp">
        <pc:chgData name="Sarah Raisanen" userId="S::viewconference_live.co.uk#ext#@rnib.org.uk::906b526a-c205-489d-9086-49b09dd66414" providerId="AD" clId="Web-{92871E58-78DC-A973-4E70-86549D83E69F}" dt="2023-08-13T13:04:03.884" v="8" actId="20577"/>
        <pc:sldMkLst>
          <pc:docMk/>
          <pc:sldMk cId="2734894107" sldId="282"/>
        </pc:sldMkLst>
        <pc:spChg chg="mod">
          <ac:chgData name="Sarah Raisanen" userId="S::viewconference_live.co.uk#ext#@rnib.org.uk::906b526a-c205-489d-9086-49b09dd66414" providerId="AD" clId="Web-{92871E58-78DC-A973-4E70-86549D83E69F}" dt="2023-08-13T13:04:03.884" v="8" actId="20577"/>
          <ac:spMkLst>
            <pc:docMk/>
            <pc:sldMk cId="2734894107" sldId="282"/>
            <ac:spMk id="3" creationId="{7C2C03E8-EBA3-BDBE-0065-18A8A57F2358}"/>
          </ac:spMkLst>
        </pc:spChg>
      </pc:sldChg>
    </pc:docChg>
  </pc:docChgLst>
  <pc:docChgLst>
    <pc:chgData name="Sarah Raisanen" userId="S::viewconference_live.co.uk#ext#@rnib.org.uk::906b526a-c205-489d-9086-49b09dd66414" providerId="AD" clId="Web-{D9BD29F9-090E-01A2-517F-AB60F3D1044B}"/>
    <pc:docChg chg="modSld">
      <pc:chgData name="Sarah Raisanen" userId="S::viewconference_live.co.uk#ext#@rnib.org.uk::906b526a-c205-489d-9086-49b09dd66414" providerId="AD" clId="Web-{D9BD29F9-090E-01A2-517F-AB60F3D1044B}" dt="2023-08-12T13:31:41.874" v="0" actId="1076"/>
      <pc:docMkLst>
        <pc:docMk/>
      </pc:docMkLst>
      <pc:sldChg chg="modSp">
        <pc:chgData name="Sarah Raisanen" userId="S::viewconference_live.co.uk#ext#@rnib.org.uk::906b526a-c205-489d-9086-49b09dd66414" providerId="AD" clId="Web-{D9BD29F9-090E-01A2-517F-AB60F3D1044B}" dt="2023-08-12T13:31:41.874" v="0" actId="1076"/>
        <pc:sldMkLst>
          <pc:docMk/>
          <pc:sldMk cId="3670552723" sldId="291"/>
        </pc:sldMkLst>
        <pc:spChg chg="mod">
          <ac:chgData name="Sarah Raisanen" userId="S::viewconference_live.co.uk#ext#@rnib.org.uk::906b526a-c205-489d-9086-49b09dd66414" providerId="AD" clId="Web-{D9BD29F9-090E-01A2-517F-AB60F3D1044B}" dt="2023-08-12T13:31:41.874" v="0" actId="1076"/>
          <ac:spMkLst>
            <pc:docMk/>
            <pc:sldMk cId="3670552723" sldId="291"/>
            <ac:spMk id="2" creationId="{3ACE6AE2-234D-CABF-247B-D6358D85D117}"/>
          </ac:spMkLst>
        </pc:spChg>
      </pc:sldChg>
    </pc:docChg>
  </pc:docChgLst>
  <pc:docChgLst>
    <pc:chgData name="Mike McLinden" userId="S::m.t.mclinden_bham.ac.uk#ext#@rnib.org.uk::ad5febac-b58e-4114-af40-69307b9ca8cb" providerId="AD" clId="Web-{D68BA339-8FDB-0E1B-F08D-6B5FFE577842}"/>
    <pc:docChg chg="modSld sldOrd">
      <pc:chgData name="Mike McLinden" userId="S::m.t.mclinden_bham.ac.uk#ext#@rnib.org.uk::ad5febac-b58e-4114-af40-69307b9ca8cb" providerId="AD" clId="Web-{D68BA339-8FDB-0E1B-F08D-6B5FFE577842}" dt="2023-06-20T16:46:46.783" v="105"/>
      <pc:docMkLst>
        <pc:docMk/>
      </pc:docMkLst>
      <pc:sldChg chg="modNotes">
        <pc:chgData name="Mike McLinden" userId="S::m.t.mclinden_bham.ac.uk#ext#@rnib.org.uk::ad5febac-b58e-4114-af40-69307b9ca8cb" providerId="AD" clId="Web-{D68BA339-8FDB-0E1B-F08D-6B5FFE577842}" dt="2023-06-20T16:43:31.685" v="21"/>
        <pc:sldMkLst>
          <pc:docMk/>
          <pc:sldMk cId="599626006" sldId="269"/>
        </pc:sldMkLst>
      </pc:sldChg>
      <pc:sldChg chg="ord delCm">
        <pc:chgData name="Mike McLinden" userId="S::m.t.mclinden_bham.ac.uk#ext#@rnib.org.uk::ad5febac-b58e-4114-af40-69307b9ca8cb" providerId="AD" clId="Web-{D68BA339-8FDB-0E1B-F08D-6B5FFE577842}" dt="2023-06-20T16:43:18.059" v="15"/>
        <pc:sldMkLst>
          <pc:docMk/>
          <pc:sldMk cId="355718070" sldId="272"/>
        </pc:sldMkLst>
      </pc:sldChg>
      <pc:sldChg chg="modNotes">
        <pc:chgData name="Mike McLinden" userId="S::m.t.mclinden_bham.ac.uk#ext#@rnib.org.uk::ad5febac-b58e-4114-af40-69307b9ca8cb" providerId="AD" clId="Web-{D68BA339-8FDB-0E1B-F08D-6B5FFE577842}" dt="2023-06-20T16:46:46.783" v="105"/>
        <pc:sldMkLst>
          <pc:docMk/>
          <pc:sldMk cId="3768094676" sldId="277"/>
        </pc:sldMkLst>
      </pc:sldChg>
      <pc:sldChg chg="ord">
        <pc:chgData name="Mike McLinden" userId="S::m.t.mclinden_bham.ac.uk#ext#@rnib.org.uk::ad5febac-b58e-4114-af40-69307b9ca8cb" providerId="AD" clId="Web-{D68BA339-8FDB-0E1B-F08D-6B5FFE577842}" dt="2023-06-20T16:45:27.594" v="46"/>
        <pc:sldMkLst>
          <pc:docMk/>
          <pc:sldMk cId="736953114" sldId="281"/>
        </pc:sldMkLst>
      </pc:sldChg>
      <pc:sldChg chg="modNotes">
        <pc:chgData name="Mike McLinden" userId="S::m.t.mclinden_bham.ac.uk#ext#@rnib.org.uk::ad5febac-b58e-4114-af40-69307b9ca8cb" providerId="AD" clId="Web-{D68BA339-8FDB-0E1B-F08D-6B5FFE577842}" dt="2023-06-20T16:45:19.141" v="45"/>
        <pc:sldMkLst>
          <pc:docMk/>
          <pc:sldMk cId="2103396490" sldId="297"/>
        </pc:sldMkLst>
      </pc:sldChg>
    </pc:docChg>
  </pc:docChgLst>
  <pc:docChgLst>
    <pc:chgData name="Sarah Raisanen" userId="S::viewconference_live.co.uk#ext#@rnib.org.uk::906b526a-c205-489d-9086-49b09dd66414" providerId="AD" clId="Web-{D66B64E3-F1BF-5A63-D631-DE402E6968CA}"/>
    <pc:docChg chg="modSld">
      <pc:chgData name="Sarah Raisanen" userId="S::viewconference_live.co.uk#ext#@rnib.org.uk::906b526a-c205-489d-9086-49b09dd66414" providerId="AD" clId="Web-{D66B64E3-F1BF-5A63-D631-DE402E6968CA}" dt="2023-07-18T15:43:34.431" v="30" actId="20577"/>
      <pc:docMkLst>
        <pc:docMk/>
      </pc:docMkLst>
      <pc:sldChg chg="modSp">
        <pc:chgData name="Sarah Raisanen" userId="S::viewconference_live.co.uk#ext#@rnib.org.uk::906b526a-c205-489d-9086-49b09dd66414" providerId="AD" clId="Web-{D66B64E3-F1BF-5A63-D631-DE402E6968CA}" dt="2023-07-18T15:40:25.424" v="7" actId="20577"/>
        <pc:sldMkLst>
          <pc:docMk/>
          <pc:sldMk cId="599626006" sldId="269"/>
        </pc:sldMkLst>
        <pc:spChg chg="mod">
          <ac:chgData name="Sarah Raisanen" userId="S::viewconference_live.co.uk#ext#@rnib.org.uk::906b526a-c205-489d-9086-49b09dd66414" providerId="AD" clId="Web-{D66B64E3-F1BF-5A63-D631-DE402E6968CA}" dt="2023-07-18T15:40:25.424" v="7" actId="20577"/>
          <ac:spMkLst>
            <pc:docMk/>
            <pc:sldMk cId="599626006" sldId="269"/>
            <ac:spMk id="2" creationId="{30BB00C3-789B-B656-4AAE-6B43BBD15539}"/>
          </ac:spMkLst>
        </pc:spChg>
      </pc:sldChg>
      <pc:sldChg chg="modSp">
        <pc:chgData name="Sarah Raisanen" userId="S::viewconference_live.co.uk#ext#@rnib.org.uk::906b526a-c205-489d-9086-49b09dd66414" providerId="AD" clId="Web-{D66B64E3-F1BF-5A63-D631-DE402E6968CA}" dt="2023-07-18T15:40:12.658" v="1" actId="20577"/>
        <pc:sldMkLst>
          <pc:docMk/>
          <pc:sldMk cId="1176874121" sldId="270"/>
        </pc:sldMkLst>
        <pc:spChg chg="mod">
          <ac:chgData name="Sarah Raisanen" userId="S::viewconference_live.co.uk#ext#@rnib.org.uk::906b526a-c205-489d-9086-49b09dd66414" providerId="AD" clId="Web-{D66B64E3-F1BF-5A63-D631-DE402E6968CA}" dt="2023-07-18T15:40:12.658" v="1" actId="20577"/>
          <ac:spMkLst>
            <pc:docMk/>
            <pc:sldMk cId="1176874121" sldId="270"/>
            <ac:spMk id="2" creationId="{30BB00C3-789B-B656-4AAE-6B43BBD15539}"/>
          </ac:spMkLst>
        </pc:spChg>
      </pc:sldChg>
      <pc:sldChg chg="modSp">
        <pc:chgData name="Sarah Raisanen" userId="S::viewconference_live.co.uk#ext#@rnib.org.uk::906b526a-c205-489d-9086-49b09dd66414" providerId="AD" clId="Web-{D66B64E3-F1BF-5A63-D631-DE402E6968CA}" dt="2023-07-18T15:40:31.518" v="9" actId="20577"/>
        <pc:sldMkLst>
          <pc:docMk/>
          <pc:sldMk cId="355718070" sldId="272"/>
        </pc:sldMkLst>
        <pc:spChg chg="mod">
          <ac:chgData name="Sarah Raisanen" userId="S::viewconference_live.co.uk#ext#@rnib.org.uk::906b526a-c205-489d-9086-49b09dd66414" providerId="AD" clId="Web-{D66B64E3-F1BF-5A63-D631-DE402E6968CA}" dt="2023-07-18T15:40:31.518" v="9" actId="20577"/>
          <ac:spMkLst>
            <pc:docMk/>
            <pc:sldMk cId="355718070" sldId="272"/>
            <ac:spMk id="2" creationId="{30BB00C3-789B-B656-4AAE-6B43BBD15539}"/>
          </ac:spMkLst>
        </pc:spChg>
      </pc:sldChg>
      <pc:sldChg chg="modSp">
        <pc:chgData name="Sarah Raisanen" userId="S::viewconference_live.co.uk#ext#@rnib.org.uk::906b526a-c205-489d-9086-49b09dd66414" providerId="AD" clId="Web-{D66B64E3-F1BF-5A63-D631-DE402E6968CA}" dt="2023-07-18T15:41:04.660" v="14" actId="20577"/>
        <pc:sldMkLst>
          <pc:docMk/>
          <pc:sldMk cId="105100412" sldId="276"/>
        </pc:sldMkLst>
        <pc:spChg chg="mod">
          <ac:chgData name="Sarah Raisanen" userId="S::viewconference_live.co.uk#ext#@rnib.org.uk::906b526a-c205-489d-9086-49b09dd66414" providerId="AD" clId="Web-{D66B64E3-F1BF-5A63-D631-DE402E6968CA}" dt="2023-07-18T15:41:04.660" v="14" actId="20577"/>
          <ac:spMkLst>
            <pc:docMk/>
            <pc:sldMk cId="105100412" sldId="276"/>
            <ac:spMk id="2" creationId="{30BB00C3-789B-B656-4AAE-6B43BBD15539}"/>
          </ac:spMkLst>
        </pc:spChg>
      </pc:sldChg>
      <pc:sldChg chg="modSp">
        <pc:chgData name="Sarah Raisanen" userId="S::viewconference_live.co.uk#ext#@rnib.org.uk::906b526a-c205-489d-9086-49b09dd66414" providerId="AD" clId="Web-{D66B64E3-F1BF-5A63-D631-DE402E6968CA}" dt="2023-07-18T15:41:07.691" v="15" actId="20577"/>
        <pc:sldMkLst>
          <pc:docMk/>
          <pc:sldMk cId="2167996960" sldId="280"/>
        </pc:sldMkLst>
        <pc:spChg chg="mod">
          <ac:chgData name="Sarah Raisanen" userId="S::viewconference_live.co.uk#ext#@rnib.org.uk::906b526a-c205-489d-9086-49b09dd66414" providerId="AD" clId="Web-{D66B64E3-F1BF-5A63-D631-DE402E6968CA}" dt="2023-07-18T15:41:07.691" v="15" actId="20577"/>
          <ac:spMkLst>
            <pc:docMk/>
            <pc:sldMk cId="2167996960" sldId="280"/>
            <ac:spMk id="2" creationId="{30BB00C3-789B-B656-4AAE-6B43BBD15539}"/>
          </ac:spMkLst>
        </pc:spChg>
      </pc:sldChg>
      <pc:sldChg chg="modNotes">
        <pc:chgData name="Sarah Raisanen" userId="S::viewconference_live.co.uk#ext#@rnib.org.uk::906b526a-c205-489d-9086-49b09dd66414" providerId="AD" clId="Web-{D66B64E3-F1BF-5A63-D631-DE402E6968CA}" dt="2023-07-18T15:42:53.180" v="28"/>
        <pc:sldMkLst>
          <pc:docMk/>
          <pc:sldMk cId="736953114" sldId="281"/>
        </pc:sldMkLst>
      </pc:sldChg>
      <pc:sldChg chg="modSp">
        <pc:chgData name="Sarah Raisanen" userId="S::viewconference_live.co.uk#ext#@rnib.org.uk::906b526a-c205-489d-9086-49b09dd66414" providerId="AD" clId="Web-{D66B64E3-F1BF-5A63-D631-DE402E6968CA}" dt="2023-07-18T15:40:16.127" v="2" actId="20577"/>
        <pc:sldMkLst>
          <pc:docMk/>
          <pc:sldMk cId="2734894107" sldId="282"/>
        </pc:sldMkLst>
        <pc:spChg chg="mod">
          <ac:chgData name="Sarah Raisanen" userId="S::viewconference_live.co.uk#ext#@rnib.org.uk::906b526a-c205-489d-9086-49b09dd66414" providerId="AD" clId="Web-{D66B64E3-F1BF-5A63-D631-DE402E6968CA}" dt="2023-07-18T15:40:16.127" v="2" actId="20577"/>
          <ac:spMkLst>
            <pc:docMk/>
            <pc:sldMk cId="2734894107" sldId="282"/>
            <ac:spMk id="2" creationId="{30BB00C3-789B-B656-4AAE-6B43BBD15539}"/>
          </ac:spMkLst>
        </pc:spChg>
      </pc:sldChg>
      <pc:sldChg chg="modSp">
        <pc:chgData name="Sarah Raisanen" userId="S::viewconference_live.co.uk#ext#@rnib.org.uk::906b526a-c205-489d-9086-49b09dd66414" providerId="AD" clId="Web-{D66B64E3-F1BF-5A63-D631-DE402E6968CA}" dt="2023-07-18T15:43:34.431" v="30" actId="20577"/>
        <pc:sldMkLst>
          <pc:docMk/>
          <pc:sldMk cId="2103396490" sldId="297"/>
        </pc:sldMkLst>
        <pc:spChg chg="mod">
          <ac:chgData name="Sarah Raisanen" userId="S::viewconference_live.co.uk#ext#@rnib.org.uk::906b526a-c205-489d-9086-49b09dd66414" providerId="AD" clId="Web-{D66B64E3-F1BF-5A63-D631-DE402E6968CA}" dt="2023-07-18T15:43:34.431" v="30" actId="20577"/>
          <ac:spMkLst>
            <pc:docMk/>
            <pc:sldMk cId="2103396490" sldId="297"/>
            <ac:spMk id="3" creationId="{7C2C03E8-EBA3-BDBE-0065-18A8A57F2358}"/>
          </ac:spMkLst>
        </pc:spChg>
      </pc:sldChg>
    </pc:docChg>
  </pc:docChgLst>
  <pc:docChgLst>
    <pc:chgData name="Sarah Raisanen" userId="S::viewconference_live.co.uk#ext#@rnib.org.uk::906b526a-c205-489d-9086-49b09dd66414" providerId="AD" clId="Web-{0C6F322E-7B74-5BDA-7209-57489F8F6553}"/>
    <pc:docChg chg="modSld">
      <pc:chgData name="Sarah Raisanen" userId="S::viewconference_live.co.uk#ext#@rnib.org.uk::906b526a-c205-489d-9086-49b09dd66414" providerId="AD" clId="Web-{0C6F322E-7B74-5BDA-7209-57489F8F6553}" dt="2023-07-21T12:31:34.855" v="186" actId="20577"/>
      <pc:docMkLst>
        <pc:docMk/>
      </pc:docMkLst>
      <pc:sldChg chg="modSp">
        <pc:chgData name="Sarah Raisanen" userId="S::viewconference_live.co.uk#ext#@rnib.org.uk::906b526a-c205-489d-9086-49b09dd66414" providerId="AD" clId="Web-{0C6F322E-7B74-5BDA-7209-57489F8F6553}" dt="2023-07-21T12:24:30.022" v="149" actId="1076"/>
        <pc:sldMkLst>
          <pc:docMk/>
          <pc:sldMk cId="2346869317" sldId="256"/>
        </pc:sldMkLst>
        <pc:spChg chg="mod">
          <ac:chgData name="Sarah Raisanen" userId="S::viewconference_live.co.uk#ext#@rnib.org.uk::906b526a-c205-489d-9086-49b09dd66414" providerId="AD" clId="Web-{0C6F322E-7B74-5BDA-7209-57489F8F6553}" dt="2023-07-21T12:24:30.022" v="149" actId="1076"/>
          <ac:spMkLst>
            <pc:docMk/>
            <pc:sldMk cId="2346869317" sldId="256"/>
            <ac:spMk id="2" creationId="{3ACE6AE2-234D-CABF-247B-D6358D85D117}"/>
          </ac:spMkLst>
        </pc:spChg>
        <pc:spChg chg="mod">
          <ac:chgData name="Sarah Raisanen" userId="S::viewconference_live.co.uk#ext#@rnib.org.uk::906b526a-c205-489d-9086-49b09dd66414" providerId="AD" clId="Web-{0C6F322E-7B74-5BDA-7209-57489F8F6553}" dt="2023-07-21T12:08:56.567" v="1" actId="1076"/>
          <ac:spMkLst>
            <pc:docMk/>
            <pc:sldMk cId="2346869317" sldId="256"/>
            <ac:spMk id="8" creationId="{01C84AB1-DFA7-C6E7-C906-892AC892E47C}"/>
          </ac:spMkLst>
        </pc:spChg>
      </pc:sldChg>
      <pc:sldChg chg="modSp">
        <pc:chgData name="Sarah Raisanen" userId="S::viewconference_live.co.uk#ext#@rnib.org.uk::906b526a-c205-489d-9086-49b09dd66414" providerId="AD" clId="Web-{0C6F322E-7B74-5BDA-7209-57489F8F6553}" dt="2023-07-21T12:29:25.719" v="167" actId="20577"/>
        <pc:sldMkLst>
          <pc:docMk/>
          <pc:sldMk cId="1492083113" sldId="257"/>
        </pc:sldMkLst>
        <pc:spChg chg="mod">
          <ac:chgData name="Sarah Raisanen" userId="S::viewconference_live.co.uk#ext#@rnib.org.uk::906b526a-c205-489d-9086-49b09dd66414" providerId="AD" clId="Web-{0C6F322E-7B74-5BDA-7209-57489F8F6553}" dt="2023-07-21T12:24:46.695" v="151" actId="1076"/>
          <ac:spMkLst>
            <pc:docMk/>
            <pc:sldMk cId="1492083113" sldId="257"/>
            <ac:spMk id="2" creationId="{30BB00C3-789B-B656-4AAE-6B43BBD15539}"/>
          </ac:spMkLst>
        </pc:spChg>
        <pc:spChg chg="mod">
          <ac:chgData name="Sarah Raisanen" userId="S::viewconference_live.co.uk#ext#@rnib.org.uk::906b526a-c205-489d-9086-49b09dd66414" providerId="AD" clId="Web-{0C6F322E-7B74-5BDA-7209-57489F8F6553}" dt="2023-07-21T12:29:25.719" v="167" actId="20577"/>
          <ac:spMkLst>
            <pc:docMk/>
            <pc:sldMk cId="1492083113" sldId="257"/>
            <ac:spMk id="3" creationId="{7C2C03E8-EBA3-BDBE-0065-18A8A57F2358}"/>
          </ac:spMkLst>
        </pc:spChg>
      </pc:sldChg>
      <pc:sldChg chg="modSp">
        <pc:chgData name="Sarah Raisanen" userId="S::viewconference_live.co.uk#ext#@rnib.org.uk::906b526a-c205-489d-9086-49b09dd66414" providerId="AD" clId="Web-{0C6F322E-7B74-5BDA-7209-57489F8F6553}" dt="2023-07-21T12:28:35.793" v="164" actId="1076"/>
        <pc:sldMkLst>
          <pc:docMk/>
          <pc:sldMk cId="313652306" sldId="258"/>
        </pc:sldMkLst>
        <pc:spChg chg="mod">
          <ac:chgData name="Sarah Raisanen" userId="S::viewconference_live.co.uk#ext#@rnib.org.uk::906b526a-c205-489d-9086-49b09dd66414" providerId="AD" clId="Web-{0C6F322E-7B74-5BDA-7209-57489F8F6553}" dt="2023-07-21T12:28:35.793" v="164" actId="1076"/>
          <ac:spMkLst>
            <pc:docMk/>
            <pc:sldMk cId="313652306" sldId="258"/>
            <ac:spMk id="2" creationId="{9F4C66D0-3F07-EB44-11A2-A96C028CAEA1}"/>
          </ac:spMkLst>
        </pc:spChg>
        <pc:spChg chg="mod">
          <ac:chgData name="Sarah Raisanen" userId="S::viewconference_live.co.uk#ext#@rnib.org.uk::906b526a-c205-489d-9086-49b09dd66414" providerId="AD" clId="Web-{0C6F322E-7B74-5BDA-7209-57489F8F6553}" dt="2023-07-21T12:22:16.854" v="144" actId="1076"/>
          <ac:spMkLst>
            <pc:docMk/>
            <pc:sldMk cId="313652306" sldId="258"/>
            <ac:spMk id="3" creationId="{C42C4E53-6986-902D-133A-420D45663422}"/>
          </ac:spMkLst>
        </pc:spChg>
      </pc:sldChg>
      <pc:sldChg chg="modSp">
        <pc:chgData name="Sarah Raisanen" userId="S::viewconference_live.co.uk#ext#@rnib.org.uk::906b526a-c205-489d-9086-49b09dd66414" providerId="AD" clId="Web-{0C6F322E-7B74-5BDA-7209-57489F8F6553}" dt="2023-07-21T12:24:38.679" v="150" actId="1076"/>
        <pc:sldMkLst>
          <pc:docMk/>
          <pc:sldMk cId="687869074" sldId="267"/>
        </pc:sldMkLst>
        <pc:spChg chg="mod">
          <ac:chgData name="Sarah Raisanen" userId="S::viewconference_live.co.uk#ext#@rnib.org.uk::906b526a-c205-489d-9086-49b09dd66414" providerId="AD" clId="Web-{0C6F322E-7B74-5BDA-7209-57489F8F6553}" dt="2023-07-21T12:24:38.679" v="150" actId="1076"/>
          <ac:spMkLst>
            <pc:docMk/>
            <pc:sldMk cId="687869074" sldId="267"/>
            <ac:spMk id="2" creationId="{30BB00C3-789B-B656-4AAE-6B43BBD15539}"/>
          </ac:spMkLst>
        </pc:spChg>
        <pc:spChg chg="mod">
          <ac:chgData name="Sarah Raisanen" userId="S::viewconference_live.co.uk#ext#@rnib.org.uk::906b526a-c205-489d-9086-49b09dd66414" providerId="AD" clId="Web-{0C6F322E-7B74-5BDA-7209-57489F8F6553}" dt="2023-07-21T12:10:12.589" v="18" actId="20577"/>
          <ac:spMkLst>
            <pc:docMk/>
            <pc:sldMk cId="687869074" sldId="267"/>
            <ac:spMk id="3" creationId="{7C2C03E8-EBA3-BDBE-0065-18A8A57F2358}"/>
          </ac:spMkLst>
        </pc:spChg>
      </pc:sldChg>
      <pc:sldChg chg="modSp">
        <pc:chgData name="Sarah Raisanen" userId="S::viewconference_live.co.uk#ext#@rnib.org.uk::906b526a-c205-489d-9086-49b09dd66414" providerId="AD" clId="Web-{0C6F322E-7B74-5BDA-7209-57489F8F6553}" dt="2023-07-21T12:25:10.728" v="155" actId="1076"/>
        <pc:sldMkLst>
          <pc:docMk/>
          <pc:sldMk cId="599626006" sldId="269"/>
        </pc:sldMkLst>
        <pc:spChg chg="mod">
          <ac:chgData name="Sarah Raisanen" userId="S::viewconference_live.co.uk#ext#@rnib.org.uk::906b526a-c205-489d-9086-49b09dd66414" providerId="AD" clId="Web-{0C6F322E-7B74-5BDA-7209-57489F8F6553}" dt="2023-07-21T12:25:10.728" v="155" actId="1076"/>
          <ac:spMkLst>
            <pc:docMk/>
            <pc:sldMk cId="599626006" sldId="269"/>
            <ac:spMk id="2" creationId="{30BB00C3-789B-B656-4AAE-6B43BBD15539}"/>
          </ac:spMkLst>
        </pc:spChg>
        <pc:graphicFrameChg chg="mod modGraphic">
          <ac:chgData name="Sarah Raisanen" userId="S::viewconference_live.co.uk#ext#@rnib.org.uk::906b526a-c205-489d-9086-49b09dd66414" providerId="AD" clId="Web-{0C6F322E-7B74-5BDA-7209-57489F8F6553}" dt="2023-07-21T12:15:37.679" v="92" actId="1076"/>
          <ac:graphicFrameMkLst>
            <pc:docMk/>
            <pc:sldMk cId="599626006" sldId="269"/>
            <ac:graphicFrameMk id="4" creationId="{C59563C5-6253-2CCC-F6C4-1F2088052E3C}"/>
          </ac:graphicFrameMkLst>
        </pc:graphicFrameChg>
      </pc:sldChg>
      <pc:sldChg chg="modSp">
        <pc:chgData name="Sarah Raisanen" userId="S::viewconference_live.co.uk#ext#@rnib.org.uk::906b526a-c205-489d-9086-49b09dd66414" providerId="AD" clId="Web-{0C6F322E-7B74-5BDA-7209-57489F8F6553}" dt="2023-07-21T12:29:54.018" v="175" actId="20577"/>
        <pc:sldMkLst>
          <pc:docMk/>
          <pc:sldMk cId="1176874121" sldId="270"/>
        </pc:sldMkLst>
        <pc:spChg chg="mod">
          <ac:chgData name="Sarah Raisanen" userId="S::viewconference_live.co.uk#ext#@rnib.org.uk::906b526a-c205-489d-9086-49b09dd66414" providerId="AD" clId="Web-{0C6F322E-7B74-5BDA-7209-57489F8F6553}" dt="2023-07-21T12:24:54.836" v="153" actId="1076"/>
          <ac:spMkLst>
            <pc:docMk/>
            <pc:sldMk cId="1176874121" sldId="270"/>
            <ac:spMk id="2" creationId="{30BB00C3-789B-B656-4AAE-6B43BBD15539}"/>
          </ac:spMkLst>
        </pc:spChg>
        <pc:spChg chg="mod">
          <ac:chgData name="Sarah Raisanen" userId="S::viewconference_live.co.uk#ext#@rnib.org.uk::906b526a-c205-489d-9086-49b09dd66414" providerId="AD" clId="Web-{0C6F322E-7B74-5BDA-7209-57489F8F6553}" dt="2023-07-21T12:29:54.018" v="175" actId="20577"/>
          <ac:spMkLst>
            <pc:docMk/>
            <pc:sldMk cId="1176874121" sldId="270"/>
            <ac:spMk id="3" creationId="{7C2C03E8-EBA3-BDBE-0065-18A8A57F2358}"/>
          </ac:spMkLst>
        </pc:spChg>
      </pc:sldChg>
      <pc:sldChg chg="modSp">
        <pc:chgData name="Sarah Raisanen" userId="S::viewconference_live.co.uk#ext#@rnib.org.uk::906b526a-c205-489d-9086-49b09dd66414" providerId="AD" clId="Web-{0C6F322E-7B74-5BDA-7209-57489F8F6553}" dt="2023-07-21T12:27:52.555" v="158" actId="1076"/>
        <pc:sldMkLst>
          <pc:docMk/>
          <pc:sldMk cId="2100514562" sldId="271"/>
        </pc:sldMkLst>
        <pc:spChg chg="mod">
          <ac:chgData name="Sarah Raisanen" userId="S::viewconference_live.co.uk#ext#@rnib.org.uk::906b526a-c205-489d-9086-49b09dd66414" providerId="AD" clId="Web-{0C6F322E-7B74-5BDA-7209-57489F8F6553}" dt="2023-07-21T12:27:52.555" v="158" actId="1076"/>
          <ac:spMkLst>
            <pc:docMk/>
            <pc:sldMk cId="2100514562" sldId="271"/>
            <ac:spMk id="2" creationId="{30BB00C3-789B-B656-4AAE-6B43BBD15539}"/>
          </ac:spMkLst>
        </pc:spChg>
        <pc:spChg chg="mod">
          <ac:chgData name="Sarah Raisanen" userId="S::viewconference_live.co.uk#ext#@rnib.org.uk::906b526a-c205-489d-9086-49b09dd66414" providerId="AD" clId="Web-{0C6F322E-7B74-5BDA-7209-57489F8F6553}" dt="2023-07-21T12:17:20.798" v="100" actId="20577"/>
          <ac:spMkLst>
            <pc:docMk/>
            <pc:sldMk cId="2100514562" sldId="271"/>
            <ac:spMk id="3" creationId="{7C2C03E8-EBA3-BDBE-0065-18A8A57F2358}"/>
          </ac:spMkLst>
        </pc:spChg>
      </pc:sldChg>
      <pc:sldChg chg="modSp">
        <pc:chgData name="Sarah Raisanen" userId="S::viewconference_live.co.uk#ext#@rnib.org.uk::906b526a-c205-489d-9086-49b09dd66414" providerId="AD" clId="Web-{0C6F322E-7B74-5BDA-7209-57489F8F6553}" dt="2023-07-21T12:15:54.275" v="94" actId="1076"/>
        <pc:sldMkLst>
          <pc:docMk/>
          <pc:sldMk cId="355718070" sldId="272"/>
        </pc:sldMkLst>
        <pc:spChg chg="mod">
          <ac:chgData name="Sarah Raisanen" userId="S::viewconference_live.co.uk#ext#@rnib.org.uk::906b526a-c205-489d-9086-49b09dd66414" providerId="AD" clId="Web-{0C6F322E-7B74-5BDA-7209-57489F8F6553}" dt="2023-07-21T12:15:54.275" v="94" actId="1076"/>
          <ac:spMkLst>
            <pc:docMk/>
            <pc:sldMk cId="355718070" sldId="272"/>
            <ac:spMk id="2" creationId="{30BB00C3-789B-B656-4AAE-6B43BBD15539}"/>
          </ac:spMkLst>
        </pc:spChg>
        <pc:graphicFrameChg chg="mod modGraphic">
          <ac:chgData name="Sarah Raisanen" userId="S::viewconference_live.co.uk#ext#@rnib.org.uk::906b526a-c205-489d-9086-49b09dd66414" providerId="AD" clId="Web-{0C6F322E-7B74-5BDA-7209-57489F8F6553}" dt="2023-07-21T12:15:45.899" v="93" actId="1076"/>
          <ac:graphicFrameMkLst>
            <pc:docMk/>
            <pc:sldMk cId="355718070" sldId="272"/>
            <ac:graphicFrameMk id="4" creationId="{C59563C5-6253-2CCC-F6C4-1F2088052E3C}"/>
          </ac:graphicFrameMkLst>
        </pc:graphicFrameChg>
      </pc:sldChg>
      <pc:sldChg chg="modSp">
        <pc:chgData name="Sarah Raisanen" userId="S::viewconference_live.co.uk#ext#@rnib.org.uk::906b526a-c205-489d-9086-49b09dd66414" providerId="AD" clId="Web-{0C6F322E-7B74-5BDA-7209-57489F8F6553}" dt="2023-07-21T12:30:47.804" v="182" actId="20577"/>
        <pc:sldMkLst>
          <pc:docMk/>
          <pc:sldMk cId="2189301928" sldId="273"/>
        </pc:sldMkLst>
        <pc:spChg chg="mod">
          <ac:chgData name="Sarah Raisanen" userId="S::viewconference_live.co.uk#ext#@rnib.org.uk::906b526a-c205-489d-9086-49b09dd66414" providerId="AD" clId="Web-{0C6F322E-7B74-5BDA-7209-57489F8F6553}" dt="2023-07-21T12:27:58.821" v="159" actId="1076"/>
          <ac:spMkLst>
            <pc:docMk/>
            <pc:sldMk cId="2189301928" sldId="273"/>
            <ac:spMk id="2" creationId="{30BB00C3-789B-B656-4AAE-6B43BBD15539}"/>
          </ac:spMkLst>
        </pc:spChg>
        <pc:spChg chg="mod">
          <ac:chgData name="Sarah Raisanen" userId="S::viewconference_live.co.uk#ext#@rnib.org.uk::906b526a-c205-489d-9086-49b09dd66414" providerId="AD" clId="Web-{0C6F322E-7B74-5BDA-7209-57489F8F6553}" dt="2023-07-21T12:30:47.804" v="182" actId="20577"/>
          <ac:spMkLst>
            <pc:docMk/>
            <pc:sldMk cId="2189301928" sldId="273"/>
            <ac:spMk id="3" creationId="{7C2C03E8-EBA3-BDBE-0065-18A8A57F2358}"/>
          </ac:spMkLst>
        </pc:spChg>
      </pc:sldChg>
      <pc:sldChg chg="modSp">
        <pc:chgData name="Sarah Raisanen" userId="S::viewconference_live.co.uk#ext#@rnib.org.uk::906b526a-c205-489d-9086-49b09dd66414" providerId="AD" clId="Web-{0C6F322E-7B74-5BDA-7209-57489F8F6553}" dt="2023-07-21T12:19:22.933" v="112" actId="20577"/>
        <pc:sldMkLst>
          <pc:docMk/>
          <pc:sldMk cId="3978397200" sldId="275"/>
        </pc:sldMkLst>
        <pc:spChg chg="mod">
          <ac:chgData name="Sarah Raisanen" userId="S::viewconference_live.co.uk#ext#@rnib.org.uk::906b526a-c205-489d-9086-49b09dd66414" providerId="AD" clId="Web-{0C6F322E-7B74-5BDA-7209-57489F8F6553}" dt="2023-07-21T12:19:22.933" v="112" actId="20577"/>
          <ac:spMkLst>
            <pc:docMk/>
            <pc:sldMk cId="3978397200" sldId="275"/>
            <ac:spMk id="2" creationId="{30BB00C3-789B-B656-4AAE-6B43BBD15539}"/>
          </ac:spMkLst>
        </pc:spChg>
        <pc:spChg chg="mod">
          <ac:chgData name="Sarah Raisanen" userId="S::viewconference_live.co.uk#ext#@rnib.org.uk::906b526a-c205-489d-9086-49b09dd66414" providerId="AD" clId="Web-{0C6F322E-7B74-5BDA-7209-57489F8F6553}" dt="2023-07-21T12:19:13.073" v="110" actId="20577"/>
          <ac:spMkLst>
            <pc:docMk/>
            <pc:sldMk cId="3978397200" sldId="275"/>
            <ac:spMk id="3" creationId="{7C2C03E8-EBA3-BDBE-0065-18A8A57F2358}"/>
          </ac:spMkLst>
        </pc:spChg>
      </pc:sldChg>
      <pc:sldChg chg="modSp">
        <pc:chgData name="Sarah Raisanen" userId="S::viewconference_live.co.uk#ext#@rnib.org.uk::906b526a-c205-489d-9086-49b09dd66414" providerId="AD" clId="Web-{0C6F322E-7B74-5BDA-7209-57489F8F6553}" dt="2023-07-21T12:23:41.908" v="148" actId="1076"/>
        <pc:sldMkLst>
          <pc:docMk/>
          <pc:sldMk cId="105100412" sldId="276"/>
        </pc:sldMkLst>
        <pc:spChg chg="mod">
          <ac:chgData name="Sarah Raisanen" userId="S::viewconference_live.co.uk#ext#@rnib.org.uk::906b526a-c205-489d-9086-49b09dd66414" providerId="AD" clId="Web-{0C6F322E-7B74-5BDA-7209-57489F8F6553}" dt="2023-07-21T12:23:41.908" v="148" actId="1076"/>
          <ac:spMkLst>
            <pc:docMk/>
            <pc:sldMk cId="105100412" sldId="276"/>
            <ac:spMk id="2" creationId="{30BB00C3-789B-B656-4AAE-6B43BBD15539}"/>
          </ac:spMkLst>
        </pc:spChg>
        <pc:spChg chg="mod">
          <ac:chgData name="Sarah Raisanen" userId="S::viewconference_live.co.uk#ext#@rnib.org.uk::906b526a-c205-489d-9086-49b09dd66414" providerId="AD" clId="Web-{0C6F322E-7B74-5BDA-7209-57489F8F6553}" dt="2023-07-21T12:19:57.749" v="117" actId="20577"/>
          <ac:spMkLst>
            <pc:docMk/>
            <pc:sldMk cId="105100412" sldId="276"/>
            <ac:spMk id="3" creationId="{7C2C03E8-EBA3-BDBE-0065-18A8A57F2358}"/>
          </ac:spMkLst>
        </pc:spChg>
      </pc:sldChg>
      <pc:sldChg chg="modSp">
        <pc:chgData name="Sarah Raisanen" userId="S::viewconference_live.co.uk#ext#@rnib.org.uk::906b526a-c205-489d-9086-49b09dd66414" providerId="AD" clId="Web-{0C6F322E-7B74-5BDA-7209-57489F8F6553}" dt="2023-07-21T12:28:20.291" v="161" actId="1076"/>
        <pc:sldMkLst>
          <pc:docMk/>
          <pc:sldMk cId="3768094676" sldId="277"/>
        </pc:sldMkLst>
        <pc:spChg chg="mod">
          <ac:chgData name="Sarah Raisanen" userId="S::viewconference_live.co.uk#ext#@rnib.org.uk::906b526a-c205-489d-9086-49b09dd66414" providerId="AD" clId="Web-{0C6F322E-7B74-5BDA-7209-57489F8F6553}" dt="2023-07-21T12:28:20.291" v="161" actId="1076"/>
          <ac:spMkLst>
            <pc:docMk/>
            <pc:sldMk cId="3768094676" sldId="277"/>
            <ac:spMk id="2" creationId="{30BB00C3-789B-B656-4AAE-6B43BBD15539}"/>
          </ac:spMkLst>
        </pc:spChg>
        <pc:spChg chg="mod">
          <ac:chgData name="Sarah Raisanen" userId="S::viewconference_live.co.uk#ext#@rnib.org.uk::906b526a-c205-489d-9086-49b09dd66414" providerId="AD" clId="Web-{0C6F322E-7B74-5BDA-7209-57489F8F6553}" dt="2023-07-21T12:20:45.487" v="126" actId="20577"/>
          <ac:spMkLst>
            <pc:docMk/>
            <pc:sldMk cId="3768094676" sldId="277"/>
            <ac:spMk id="3" creationId="{7C2C03E8-EBA3-BDBE-0065-18A8A57F2358}"/>
          </ac:spMkLst>
        </pc:spChg>
      </pc:sldChg>
      <pc:sldChg chg="modSp">
        <pc:chgData name="Sarah Raisanen" userId="S::viewconference_live.co.uk#ext#@rnib.org.uk::906b526a-c205-489d-9086-49b09dd66414" providerId="AD" clId="Web-{0C6F322E-7B74-5BDA-7209-57489F8F6553}" dt="2023-07-21T12:28:40.668" v="165" actId="1076"/>
        <pc:sldMkLst>
          <pc:docMk/>
          <pc:sldMk cId="2363941835" sldId="279"/>
        </pc:sldMkLst>
        <pc:spChg chg="mod">
          <ac:chgData name="Sarah Raisanen" userId="S::viewconference_live.co.uk#ext#@rnib.org.uk::906b526a-c205-489d-9086-49b09dd66414" providerId="AD" clId="Web-{0C6F322E-7B74-5BDA-7209-57489F8F6553}" dt="2023-07-21T12:28:40.668" v="165" actId="1076"/>
          <ac:spMkLst>
            <pc:docMk/>
            <pc:sldMk cId="2363941835" sldId="279"/>
            <ac:spMk id="2" creationId="{9F4C66D0-3F07-EB44-11A2-A96C028CAEA1}"/>
          </ac:spMkLst>
        </pc:spChg>
        <pc:spChg chg="mod">
          <ac:chgData name="Sarah Raisanen" userId="S::viewconference_live.co.uk#ext#@rnib.org.uk::906b526a-c205-489d-9086-49b09dd66414" providerId="AD" clId="Web-{0C6F322E-7B74-5BDA-7209-57489F8F6553}" dt="2023-07-21T12:22:21.698" v="145" actId="1076"/>
          <ac:spMkLst>
            <pc:docMk/>
            <pc:sldMk cId="2363941835" sldId="279"/>
            <ac:spMk id="3" creationId="{C42C4E53-6986-902D-133A-420D45663422}"/>
          </ac:spMkLst>
        </pc:spChg>
      </pc:sldChg>
      <pc:sldChg chg="modSp">
        <pc:chgData name="Sarah Raisanen" userId="S::viewconference_live.co.uk#ext#@rnib.org.uk::906b526a-c205-489d-9086-49b09dd66414" providerId="AD" clId="Web-{0C6F322E-7B74-5BDA-7209-57489F8F6553}" dt="2023-07-21T12:28:08.915" v="160" actId="1076"/>
        <pc:sldMkLst>
          <pc:docMk/>
          <pc:sldMk cId="2167996960" sldId="280"/>
        </pc:sldMkLst>
        <pc:spChg chg="mod">
          <ac:chgData name="Sarah Raisanen" userId="S::viewconference_live.co.uk#ext#@rnib.org.uk::906b526a-c205-489d-9086-49b09dd66414" providerId="AD" clId="Web-{0C6F322E-7B74-5BDA-7209-57489F8F6553}" dt="2023-07-21T12:28:08.915" v="160" actId="1076"/>
          <ac:spMkLst>
            <pc:docMk/>
            <pc:sldMk cId="2167996960" sldId="280"/>
            <ac:spMk id="2" creationId="{30BB00C3-789B-B656-4AAE-6B43BBD15539}"/>
          </ac:spMkLst>
        </pc:spChg>
        <pc:spChg chg="mod">
          <ac:chgData name="Sarah Raisanen" userId="S::viewconference_live.co.uk#ext#@rnib.org.uk::906b526a-c205-489d-9086-49b09dd66414" providerId="AD" clId="Web-{0C6F322E-7B74-5BDA-7209-57489F8F6553}" dt="2023-07-21T12:20:18.547" v="120" actId="20577"/>
          <ac:spMkLst>
            <pc:docMk/>
            <pc:sldMk cId="2167996960" sldId="280"/>
            <ac:spMk id="3" creationId="{7C2C03E8-EBA3-BDBE-0065-18A8A57F2358}"/>
          </ac:spMkLst>
        </pc:spChg>
      </pc:sldChg>
      <pc:sldChg chg="modSp">
        <pc:chgData name="Sarah Raisanen" userId="S::viewconference_live.co.uk#ext#@rnib.org.uk::906b526a-c205-489d-9086-49b09dd66414" providerId="AD" clId="Web-{0C6F322E-7B74-5BDA-7209-57489F8F6553}" dt="2023-07-21T12:31:34.855" v="186" actId="20577"/>
        <pc:sldMkLst>
          <pc:docMk/>
          <pc:sldMk cId="736953114" sldId="281"/>
        </pc:sldMkLst>
        <pc:spChg chg="mod">
          <ac:chgData name="Sarah Raisanen" userId="S::viewconference_live.co.uk#ext#@rnib.org.uk::906b526a-c205-489d-9086-49b09dd66414" providerId="AD" clId="Web-{0C6F322E-7B74-5BDA-7209-57489F8F6553}" dt="2023-07-21T12:28:24.995" v="162" actId="1076"/>
          <ac:spMkLst>
            <pc:docMk/>
            <pc:sldMk cId="736953114" sldId="281"/>
            <ac:spMk id="2" creationId="{9F4C66D0-3F07-EB44-11A2-A96C028CAEA1}"/>
          </ac:spMkLst>
        </pc:spChg>
        <pc:spChg chg="mod">
          <ac:chgData name="Sarah Raisanen" userId="S::viewconference_live.co.uk#ext#@rnib.org.uk::906b526a-c205-489d-9086-49b09dd66414" providerId="AD" clId="Web-{0C6F322E-7B74-5BDA-7209-57489F8F6553}" dt="2023-07-21T12:31:34.855" v="186" actId="20577"/>
          <ac:spMkLst>
            <pc:docMk/>
            <pc:sldMk cId="736953114" sldId="281"/>
            <ac:spMk id="3" creationId="{C42C4E53-6986-902D-133A-420D45663422}"/>
          </ac:spMkLst>
        </pc:spChg>
      </pc:sldChg>
      <pc:sldChg chg="modSp">
        <pc:chgData name="Sarah Raisanen" userId="S::viewconference_live.co.uk#ext#@rnib.org.uk::906b526a-c205-489d-9086-49b09dd66414" providerId="AD" clId="Web-{0C6F322E-7B74-5BDA-7209-57489F8F6553}" dt="2023-07-21T12:30:02.034" v="176" actId="20577"/>
        <pc:sldMkLst>
          <pc:docMk/>
          <pc:sldMk cId="2734894107" sldId="282"/>
        </pc:sldMkLst>
        <pc:spChg chg="mod">
          <ac:chgData name="Sarah Raisanen" userId="S::viewconference_live.co.uk#ext#@rnib.org.uk::906b526a-c205-489d-9086-49b09dd66414" providerId="AD" clId="Web-{0C6F322E-7B74-5BDA-7209-57489F8F6553}" dt="2023-07-21T12:24:59.180" v="154" actId="1076"/>
          <ac:spMkLst>
            <pc:docMk/>
            <pc:sldMk cId="2734894107" sldId="282"/>
            <ac:spMk id="2" creationId="{30BB00C3-789B-B656-4AAE-6B43BBD15539}"/>
          </ac:spMkLst>
        </pc:spChg>
        <pc:spChg chg="mod">
          <ac:chgData name="Sarah Raisanen" userId="S::viewconference_live.co.uk#ext#@rnib.org.uk::906b526a-c205-489d-9086-49b09dd66414" providerId="AD" clId="Web-{0C6F322E-7B74-5BDA-7209-57489F8F6553}" dt="2023-07-21T12:30:02.034" v="176" actId="20577"/>
          <ac:spMkLst>
            <pc:docMk/>
            <pc:sldMk cId="2734894107" sldId="282"/>
            <ac:spMk id="3" creationId="{7C2C03E8-EBA3-BDBE-0065-18A8A57F2358}"/>
          </ac:spMkLst>
        </pc:spChg>
      </pc:sldChg>
      <pc:sldChg chg="modSp">
        <pc:chgData name="Sarah Raisanen" userId="S::viewconference_live.co.uk#ext#@rnib.org.uk::906b526a-c205-489d-9086-49b09dd66414" providerId="AD" clId="Web-{0C6F322E-7B74-5BDA-7209-57489F8F6553}" dt="2023-07-21T12:22:53.560" v="146" actId="20577"/>
        <pc:sldMkLst>
          <pc:docMk/>
          <pc:sldMk cId="3670552723" sldId="291"/>
        </pc:sldMkLst>
        <pc:spChg chg="mod">
          <ac:chgData name="Sarah Raisanen" userId="S::viewconference_live.co.uk#ext#@rnib.org.uk::906b526a-c205-489d-9086-49b09dd66414" providerId="AD" clId="Web-{0C6F322E-7B74-5BDA-7209-57489F8F6553}" dt="2023-07-21T12:22:53.560" v="146" actId="20577"/>
          <ac:spMkLst>
            <pc:docMk/>
            <pc:sldMk cId="3670552723" sldId="291"/>
            <ac:spMk id="2" creationId="{3ACE6AE2-234D-CABF-247B-D6358D85D117}"/>
          </ac:spMkLst>
        </pc:spChg>
      </pc:sldChg>
      <pc:sldChg chg="modSp">
        <pc:chgData name="Sarah Raisanen" userId="S::viewconference_live.co.uk#ext#@rnib.org.uk::906b526a-c205-489d-9086-49b09dd66414" providerId="AD" clId="Web-{0C6F322E-7B74-5BDA-7209-57489F8F6553}" dt="2023-07-21T12:29:01.123" v="166" actId="20577"/>
        <pc:sldMkLst>
          <pc:docMk/>
          <pc:sldMk cId="2581639720" sldId="294"/>
        </pc:sldMkLst>
        <pc:spChg chg="mod">
          <ac:chgData name="Sarah Raisanen" userId="S::viewconference_live.co.uk#ext#@rnib.org.uk::906b526a-c205-489d-9086-49b09dd66414" providerId="AD" clId="Web-{0C6F322E-7B74-5BDA-7209-57489F8F6553}" dt="2023-07-21T12:24:50.430" v="152" actId="1076"/>
          <ac:spMkLst>
            <pc:docMk/>
            <pc:sldMk cId="2581639720" sldId="294"/>
            <ac:spMk id="2" creationId="{30BB00C3-789B-B656-4AAE-6B43BBD15539}"/>
          </ac:spMkLst>
        </pc:spChg>
        <pc:spChg chg="mod">
          <ac:chgData name="Sarah Raisanen" userId="S::viewconference_live.co.uk#ext#@rnib.org.uk::906b526a-c205-489d-9086-49b09dd66414" providerId="AD" clId="Web-{0C6F322E-7B74-5BDA-7209-57489F8F6553}" dt="2023-07-21T12:29:01.123" v="166" actId="20577"/>
          <ac:spMkLst>
            <pc:docMk/>
            <pc:sldMk cId="2581639720" sldId="294"/>
            <ac:spMk id="3" creationId="{7C2C03E8-EBA3-BDBE-0065-18A8A57F2358}"/>
          </ac:spMkLst>
        </pc:spChg>
      </pc:sldChg>
      <pc:sldChg chg="modSp">
        <pc:chgData name="Sarah Raisanen" userId="S::viewconference_live.co.uk#ext#@rnib.org.uk::906b526a-c205-489d-9086-49b09dd66414" providerId="AD" clId="Web-{0C6F322E-7B74-5BDA-7209-57489F8F6553}" dt="2023-07-21T12:30:55.601" v="184" actId="20577"/>
        <pc:sldMkLst>
          <pc:docMk/>
          <pc:sldMk cId="967948283" sldId="296"/>
        </pc:sldMkLst>
        <pc:spChg chg="mod">
          <ac:chgData name="Sarah Raisanen" userId="S::viewconference_live.co.uk#ext#@rnib.org.uk::906b526a-c205-489d-9086-49b09dd66414" providerId="AD" clId="Web-{0C6F322E-7B74-5BDA-7209-57489F8F6553}" dt="2023-07-21T12:17:55.535" v="103" actId="1076"/>
          <ac:spMkLst>
            <pc:docMk/>
            <pc:sldMk cId="967948283" sldId="296"/>
            <ac:spMk id="2" creationId="{30BB00C3-789B-B656-4AAE-6B43BBD15539}"/>
          </ac:spMkLst>
        </pc:spChg>
        <pc:spChg chg="mod">
          <ac:chgData name="Sarah Raisanen" userId="S::viewconference_live.co.uk#ext#@rnib.org.uk::906b526a-c205-489d-9086-49b09dd66414" providerId="AD" clId="Web-{0C6F322E-7B74-5BDA-7209-57489F8F6553}" dt="2023-07-21T12:30:55.601" v="184" actId="20577"/>
          <ac:spMkLst>
            <pc:docMk/>
            <pc:sldMk cId="967948283" sldId="296"/>
            <ac:spMk id="3" creationId="{7C2C03E8-EBA3-BDBE-0065-18A8A57F2358}"/>
          </ac:spMkLst>
        </pc:spChg>
      </pc:sldChg>
      <pc:sldChg chg="modSp">
        <pc:chgData name="Sarah Raisanen" userId="S::viewconference_live.co.uk#ext#@rnib.org.uk::906b526a-c205-489d-9086-49b09dd66414" providerId="AD" clId="Web-{0C6F322E-7B74-5BDA-7209-57489F8F6553}" dt="2023-07-21T12:28:29.448" v="163" actId="1076"/>
        <pc:sldMkLst>
          <pc:docMk/>
          <pc:sldMk cId="2103396490" sldId="297"/>
        </pc:sldMkLst>
        <pc:spChg chg="mod">
          <ac:chgData name="Sarah Raisanen" userId="S::viewconference_live.co.uk#ext#@rnib.org.uk::906b526a-c205-489d-9086-49b09dd66414" providerId="AD" clId="Web-{0C6F322E-7B74-5BDA-7209-57489F8F6553}" dt="2023-07-21T12:28:29.448" v="163" actId="1076"/>
          <ac:spMkLst>
            <pc:docMk/>
            <pc:sldMk cId="2103396490" sldId="297"/>
            <ac:spMk id="2" creationId="{30BB00C3-789B-B656-4AAE-6B43BBD15539}"/>
          </ac:spMkLst>
        </pc:spChg>
        <pc:spChg chg="mod">
          <ac:chgData name="Sarah Raisanen" userId="S::viewconference_live.co.uk#ext#@rnib.org.uk::906b526a-c205-489d-9086-49b09dd66414" providerId="AD" clId="Web-{0C6F322E-7B74-5BDA-7209-57489F8F6553}" dt="2023-07-21T12:22:12.448" v="143" actId="1076"/>
          <ac:spMkLst>
            <pc:docMk/>
            <pc:sldMk cId="2103396490" sldId="297"/>
            <ac:spMk id="3" creationId="{7C2C03E8-EBA3-BDBE-0065-18A8A57F2358}"/>
          </ac:spMkLst>
        </pc:spChg>
      </pc:sldChg>
    </pc:docChg>
  </pc:docChgLst>
  <pc:docChgLst>
    <pc:chgData name="Sarah Raisanen" userId="7c2eaa7a796ec462" providerId="LiveId" clId="{613EF6FB-912F-4243-A85F-E09E7275444D}"/>
    <pc:docChg chg="modSld">
      <pc:chgData name="Sarah Raisanen" userId="7c2eaa7a796ec462" providerId="LiveId" clId="{613EF6FB-912F-4243-A85F-E09E7275444D}" dt="2023-08-13T13:12:47.237" v="3" actId="115"/>
      <pc:docMkLst>
        <pc:docMk/>
      </pc:docMkLst>
      <pc:sldChg chg="modSp mod">
        <pc:chgData name="Sarah Raisanen" userId="7c2eaa7a796ec462" providerId="LiveId" clId="{613EF6FB-912F-4243-A85F-E09E7275444D}" dt="2023-08-13T13:12:47.237" v="3" actId="115"/>
        <pc:sldMkLst>
          <pc:docMk/>
          <pc:sldMk cId="2363941835" sldId="279"/>
        </pc:sldMkLst>
        <pc:spChg chg="mod">
          <ac:chgData name="Sarah Raisanen" userId="7c2eaa7a796ec462" providerId="LiveId" clId="{613EF6FB-912F-4243-A85F-E09E7275444D}" dt="2023-08-13T13:12:47.237" v="3" actId="115"/>
          <ac:spMkLst>
            <pc:docMk/>
            <pc:sldMk cId="2363941835" sldId="279"/>
            <ac:spMk id="3" creationId="{C42C4E53-6986-902D-133A-420D45663422}"/>
          </ac:spMkLst>
        </pc:spChg>
      </pc:sldChg>
      <pc:sldChg chg="modNotesTx">
        <pc:chgData name="Sarah Raisanen" userId="7c2eaa7a796ec462" providerId="LiveId" clId="{613EF6FB-912F-4243-A85F-E09E7275444D}" dt="2023-08-13T13:11:58.533" v="1" actId="255"/>
        <pc:sldMkLst>
          <pc:docMk/>
          <pc:sldMk cId="3670552723" sldId="291"/>
        </pc:sldMkLst>
      </pc:sldChg>
    </pc:docChg>
  </pc:docChgLst>
  <pc:docChgLst>
    <pc:chgData name="Sarah Raisanen" userId="S::viewconference_live.co.uk#ext#@rnib.org.uk::906b526a-c205-489d-9086-49b09dd66414" providerId="AD" clId="Web-{8C9E992A-1412-8CCB-BD1E-D2102A97EFFC}"/>
    <pc:docChg chg="modSld">
      <pc:chgData name="Sarah Raisanen" userId="S::viewconference_live.co.uk#ext#@rnib.org.uk::906b526a-c205-489d-9086-49b09dd66414" providerId="AD" clId="Web-{8C9E992A-1412-8CCB-BD1E-D2102A97EFFC}" dt="2023-06-13T12:14:12.367" v="856"/>
      <pc:docMkLst>
        <pc:docMk/>
      </pc:docMkLst>
      <pc:sldChg chg="modNotes">
        <pc:chgData name="Sarah Raisanen" userId="S::viewconference_live.co.uk#ext#@rnib.org.uk::906b526a-c205-489d-9086-49b09dd66414" providerId="AD" clId="Web-{8C9E992A-1412-8CCB-BD1E-D2102A97EFFC}" dt="2023-06-13T11:51:49.098" v="38"/>
        <pc:sldMkLst>
          <pc:docMk/>
          <pc:sldMk cId="2346869317" sldId="256"/>
        </pc:sldMkLst>
      </pc:sldChg>
      <pc:sldChg chg="modNotes">
        <pc:chgData name="Sarah Raisanen" userId="S::viewconference_live.co.uk#ext#@rnib.org.uk::906b526a-c205-489d-9086-49b09dd66414" providerId="AD" clId="Web-{8C9E992A-1412-8CCB-BD1E-D2102A97EFFC}" dt="2023-06-13T11:57:00.574" v="79"/>
        <pc:sldMkLst>
          <pc:docMk/>
          <pc:sldMk cId="1492083113" sldId="257"/>
        </pc:sldMkLst>
      </pc:sldChg>
      <pc:sldChg chg="modNotes">
        <pc:chgData name="Sarah Raisanen" userId="S::viewconference_live.co.uk#ext#@rnib.org.uk::906b526a-c205-489d-9086-49b09dd66414" providerId="AD" clId="Web-{8C9E992A-1412-8CCB-BD1E-D2102A97EFFC}" dt="2023-06-13T12:13:30.692" v="824"/>
        <pc:sldMkLst>
          <pc:docMk/>
          <pc:sldMk cId="313652306" sldId="258"/>
        </pc:sldMkLst>
      </pc:sldChg>
      <pc:sldChg chg="modNotes">
        <pc:chgData name="Sarah Raisanen" userId="S::viewconference_live.co.uk#ext#@rnib.org.uk::906b526a-c205-489d-9086-49b09dd66414" providerId="AD" clId="Web-{8C9E992A-1412-8CCB-BD1E-D2102A97EFFC}" dt="2023-06-13T11:53:46.357" v="55"/>
        <pc:sldMkLst>
          <pc:docMk/>
          <pc:sldMk cId="687869074" sldId="267"/>
        </pc:sldMkLst>
      </pc:sldChg>
      <pc:sldChg chg="modNotes">
        <pc:chgData name="Sarah Raisanen" userId="S::viewconference_live.co.uk#ext#@rnib.org.uk::906b526a-c205-489d-9086-49b09dd66414" providerId="AD" clId="Web-{8C9E992A-1412-8CCB-BD1E-D2102A97EFFC}" dt="2023-06-13T12:01:03.810" v="121"/>
        <pc:sldMkLst>
          <pc:docMk/>
          <pc:sldMk cId="599626006" sldId="269"/>
        </pc:sldMkLst>
      </pc:sldChg>
      <pc:sldChg chg="modSp modNotes">
        <pc:chgData name="Sarah Raisanen" userId="S::viewconference_live.co.uk#ext#@rnib.org.uk::906b526a-c205-489d-9086-49b09dd66414" providerId="AD" clId="Web-{8C9E992A-1412-8CCB-BD1E-D2102A97EFFC}" dt="2023-06-13T11:59:31.444" v="92" actId="20577"/>
        <pc:sldMkLst>
          <pc:docMk/>
          <pc:sldMk cId="1176874121" sldId="270"/>
        </pc:sldMkLst>
        <pc:spChg chg="mod">
          <ac:chgData name="Sarah Raisanen" userId="S::viewconference_live.co.uk#ext#@rnib.org.uk::906b526a-c205-489d-9086-49b09dd66414" providerId="AD" clId="Web-{8C9E992A-1412-8CCB-BD1E-D2102A97EFFC}" dt="2023-06-13T11:59:31.444" v="92" actId="20577"/>
          <ac:spMkLst>
            <pc:docMk/>
            <pc:sldMk cId="1176874121" sldId="270"/>
            <ac:spMk id="3" creationId="{7C2C03E8-EBA3-BDBE-0065-18A8A57F2358}"/>
          </ac:spMkLst>
        </pc:spChg>
      </pc:sldChg>
      <pc:sldChg chg="modNotes">
        <pc:chgData name="Sarah Raisanen" userId="S::viewconference_live.co.uk#ext#@rnib.org.uk::906b526a-c205-489d-9086-49b09dd66414" providerId="AD" clId="Web-{8C9E992A-1412-8CCB-BD1E-D2102A97EFFC}" dt="2023-06-13T12:01:39.672" v="126"/>
        <pc:sldMkLst>
          <pc:docMk/>
          <pc:sldMk cId="2100514562" sldId="271"/>
        </pc:sldMkLst>
      </pc:sldChg>
      <pc:sldChg chg="modNotes">
        <pc:chgData name="Sarah Raisanen" userId="S::viewconference_live.co.uk#ext#@rnib.org.uk::906b526a-c205-489d-9086-49b09dd66414" providerId="AD" clId="Web-{8C9E992A-1412-8CCB-BD1E-D2102A97EFFC}" dt="2023-06-13T12:13:02.112" v="819"/>
        <pc:sldMkLst>
          <pc:docMk/>
          <pc:sldMk cId="355718070" sldId="272"/>
        </pc:sldMkLst>
      </pc:sldChg>
      <pc:sldChg chg="modNotes">
        <pc:chgData name="Sarah Raisanen" userId="S::viewconference_live.co.uk#ext#@rnib.org.uk::906b526a-c205-489d-9086-49b09dd66414" providerId="AD" clId="Web-{8C9E992A-1412-8CCB-BD1E-D2102A97EFFC}" dt="2023-06-13T12:02:14.909" v="190"/>
        <pc:sldMkLst>
          <pc:docMk/>
          <pc:sldMk cId="2189301928" sldId="273"/>
        </pc:sldMkLst>
      </pc:sldChg>
      <pc:sldChg chg="modNotes">
        <pc:chgData name="Sarah Raisanen" userId="S::viewconference_live.co.uk#ext#@rnib.org.uk::906b526a-c205-489d-9086-49b09dd66414" providerId="AD" clId="Web-{8C9E992A-1412-8CCB-BD1E-D2102A97EFFC}" dt="2023-06-13T12:04:23.434" v="367"/>
        <pc:sldMkLst>
          <pc:docMk/>
          <pc:sldMk cId="3978397200" sldId="275"/>
        </pc:sldMkLst>
      </pc:sldChg>
      <pc:sldChg chg="modSp modNotes">
        <pc:chgData name="Sarah Raisanen" userId="S::viewconference_live.co.uk#ext#@rnib.org.uk::906b526a-c205-489d-9086-49b09dd66414" providerId="AD" clId="Web-{8C9E992A-1412-8CCB-BD1E-D2102A97EFFC}" dt="2023-06-13T12:05:50.206" v="376" actId="20577"/>
        <pc:sldMkLst>
          <pc:docMk/>
          <pc:sldMk cId="105100412" sldId="276"/>
        </pc:sldMkLst>
        <pc:spChg chg="mod">
          <ac:chgData name="Sarah Raisanen" userId="S::viewconference_live.co.uk#ext#@rnib.org.uk::906b526a-c205-489d-9086-49b09dd66414" providerId="AD" clId="Web-{8C9E992A-1412-8CCB-BD1E-D2102A97EFFC}" dt="2023-06-13T12:05:50.206" v="376" actId="20577"/>
          <ac:spMkLst>
            <pc:docMk/>
            <pc:sldMk cId="105100412" sldId="276"/>
            <ac:spMk id="3" creationId="{7C2C03E8-EBA3-BDBE-0065-18A8A57F2358}"/>
          </ac:spMkLst>
        </pc:spChg>
      </pc:sldChg>
      <pc:sldChg chg="modNotes">
        <pc:chgData name="Sarah Raisanen" userId="S::viewconference_live.co.uk#ext#@rnib.org.uk::906b526a-c205-489d-9086-49b09dd66414" providerId="AD" clId="Web-{8C9E992A-1412-8CCB-BD1E-D2102A97EFFC}" dt="2023-06-13T12:12:47.204" v="815"/>
        <pc:sldMkLst>
          <pc:docMk/>
          <pc:sldMk cId="3768094676" sldId="277"/>
        </pc:sldMkLst>
      </pc:sldChg>
      <pc:sldChg chg="modNotes">
        <pc:chgData name="Sarah Raisanen" userId="S::viewconference_live.co.uk#ext#@rnib.org.uk::906b526a-c205-489d-9086-49b09dd66414" providerId="AD" clId="Web-{8C9E992A-1412-8CCB-BD1E-D2102A97EFFC}" dt="2023-06-13T12:07:16.915" v="382"/>
        <pc:sldMkLst>
          <pc:docMk/>
          <pc:sldMk cId="2167996960" sldId="280"/>
        </pc:sldMkLst>
      </pc:sldChg>
      <pc:sldChg chg="modNotes">
        <pc:chgData name="Sarah Raisanen" userId="S::viewconference_live.co.uk#ext#@rnib.org.uk::906b526a-c205-489d-9086-49b09dd66414" providerId="AD" clId="Web-{8C9E992A-1412-8CCB-BD1E-D2102A97EFFC}" dt="2023-06-13T12:14:12.367" v="856"/>
        <pc:sldMkLst>
          <pc:docMk/>
          <pc:sldMk cId="736953114" sldId="281"/>
        </pc:sldMkLst>
      </pc:sldChg>
      <pc:sldChg chg="modNotes">
        <pc:chgData name="Sarah Raisanen" userId="S::viewconference_live.co.uk#ext#@rnib.org.uk::906b526a-c205-489d-9086-49b09dd66414" providerId="AD" clId="Web-{8C9E992A-1412-8CCB-BD1E-D2102A97EFFC}" dt="2023-06-13T12:00:30.886" v="117"/>
        <pc:sldMkLst>
          <pc:docMk/>
          <pc:sldMk cId="2734894107" sldId="282"/>
        </pc:sldMkLst>
      </pc:sldChg>
      <pc:sldChg chg="modSp modNotes">
        <pc:chgData name="Sarah Raisanen" userId="S::viewconference_live.co.uk#ext#@rnib.org.uk::906b526a-c205-489d-9086-49b09dd66414" providerId="AD" clId="Web-{8C9E992A-1412-8CCB-BD1E-D2102A97EFFC}" dt="2023-06-13T11:50:03.934" v="2"/>
        <pc:sldMkLst>
          <pc:docMk/>
          <pc:sldMk cId="3670552723" sldId="291"/>
        </pc:sldMkLst>
        <pc:spChg chg="mod">
          <ac:chgData name="Sarah Raisanen" userId="S::viewconference_live.co.uk#ext#@rnib.org.uk::906b526a-c205-489d-9086-49b09dd66414" providerId="AD" clId="Web-{8C9E992A-1412-8CCB-BD1E-D2102A97EFFC}" dt="2023-06-13T11:49:49.230" v="0" actId="20577"/>
          <ac:spMkLst>
            <pc:docMk/>
            <pc:sldMk cId="3670552723" sldId="291"/>
            <ac:spMk id="2" creationId="{3ACE6AE2-234D-CABF-247B-D6358D85D117}"/>
          </ac:spMkLst>
        </pc:spChg>
      </pc:sldChg>
      <pc:sldChg chg="modNotes">
        <pc:chgData name="Sarah Raisanen" userId="S::viewconference_live.co.uk#ext#@rnib.org.uk::906b526a-c205-489d-9086-49b09dd66414" providerId="AD" clId="Web-{8C9E992A-1412-8CCB-BD1E-D2102A97EFFC}" dt="2023-06-13T11:53:35.528" v="53"/>
        <pc:sldMkLst>
          <pc:docMk/>
          <pc:sldMk cId="3193785185" sldId="293"/>
        </pc:sldMkLst>
      </pc:sldChg>
      <pc:sldChg chg="modNotes">
        <pc:chgData name="Sarah Raisanen" userId="S::viewconference_live.co.uk#ext#@rnib.org.uk::906b526a-c205-489d-9086-49b09dd66414" providerId="AD" clId="Web-{8C9E992A-1412-8CCB-BD1E-D2102A97EFFC}" dt="2023-06-13T11:58:46.816" v="82"/>
        <pc:sldMkLst>
          <pc:docMk/>
          <pc:sldMk cId="2581639720" sldId="294"/>
        </pc:sldMkLst>
      </pc:sldChg>
      <pc:sldChg chg="modNotes">
        <pc:chgData name="Sarah Raisanen" userId="S::viewconference_live.co.uk#ext#@rnib.org.uk::906b526a-c205-489d-9086-49b09dd66414" providerId="AD" clId="Web-{8C9E992A-1412-8CCB-BD1E-D2102A97EFFC}" dt="2023-06-13T12:02:51.258" v="225"/>
        <pc:sldMkLst>
          <pc:docMk/>
          <pc:sldMk cId="967948283" sldId="29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B07A40-58E5-4AAF-8D22-4D38C7FE16DD}" type="datetimeFigureOut">
              <a:rPr lang="en-GB" smtClean="0"/>
              <a:t>13/09/2023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9A7D2C-267A-4B93-B0C3-633C8296990C}" type="slidenum">
              <a:rPr lang="en-GB" smtClean="0"/>
              <a:t>‹#›</a:t>
            </a:fld>
            <a:endParaRPr lang="en-GB"/>
          </a:p>
        </p:txBody>
      </p:sp>
    </p:spTree>
    <p:extLst>
      <p:ext uri="{BB962C8B-B14F-4D97-AF65-F5344CB8AC3E}">
        <p14:creationId xmlns:p14="http://schemas.microsoft.com/office/powerpoint/2010/main" val="3089590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SzPts val="1400"/>
            </a:pPr>
            <a:r>
              <a:rPr lang="en-GB" sz="1400" b="1" dirty="0">
                <a:latin typeface="Arial" panose="020B0604020202020204" pitchFamily="34" charset="0"/>
                <a:cs typeface="Arial" panose="020B0604020202020204" pitchFamily="34" charset="0"/>
                <a:sym typeface="Arial"/>
              </a:rPr>
              <a:t>Speaker notes</a:t>
            </a:r>
            <a:endParaRPr lang="en-US" sz="1400" dirty="0">
              <a:latin typeface="Arial" panose="020B0604020202020204" pitchFamily="34" charset="0"/>
              <a:cs typeface="Arial" panose="020B0604020202020204" pitchFamily="34" charset="0"/>
              <a:sym typeface="Arial"/>
            </a:endParaRPr>
          </a:p>
          <a:p>
            <a:pPr marL="457200" indent="-228600" algn="just">
              <a:buSzPts val="1400"/>
            </a:pPr>
            <a:endParaRPr lang="en-GB" sz="1400" dirty="0">
              <a:latin typeface="Arial" panose="020B0604020202020204" pitchFamily="34" charset="0"/>
              <a:cs typeface="Arial" panose="020B0604020202020204" pitchFamily="34" charset="0"/>
              <a:sym typeface="Arial"/>
            </a:endParaRPr>
          </a:p>
          <a:p>
            <a:pPr marL="457200" indent="-228600" algn="just">
              <a:buSzPts val="1400"/>
              <a:buFont typeface="Arial,Sans-Serif"/>
              <a:buChar char="•"/>
            </a:pPr>
            <a:r>
              <a:rPr lang="en-GB" sz="1400" dirty="0">
                <a:latin typeface="Arial" panose="020B0604020202020204" pitchFamily="34" charset="0"/>
                <a:cs typeface="Arial" panose="020B0604020202020204" pitchFamily="34" charset="0"/>
                <a:sym typeface="Arial"/>
              </a:rPr>
              <a:t>Introductions as appropriate to the session.</a:t>
            </a:r>
          </a:p>
          <a:p>
            <a:pPr marL="457200" indent="-228600" algn="just">
              <a:buSzPts val="1400"/>
              <a:buFont typeface="Arial,Sans-Serif"/>
              <a:buChar char="•"/>
            </a:pPr>
            <a:r>
              <a:rPr lang="en-GB" sz="1400" dirty="0">
                <a:latin typeface="Arial" panose="020B0604020202020204" pitchFamily="34" charset="0"/>
                <a:cs typeface="Arial" panose="020B0604020202020204" pitchFamily="34" charset="0"/>
                <a:sym typeface="Arial"/>
              </a:rPr>
              <a:t>This presentation focusses on </a:t>
            </a:r>
            <a:r>
              <a:rPr lang="en-GB" sz="1400" b="1" dirty="0">
                <a:latin typeface="Arial" panose="020B0604020202020204" pitchFamily="34" charset="0"/>
                <a:cs typeface="Arial" panose="020B0604020202020204" pitchFamily="34" charset="0"/>
                <a:sym typeface="Arial"/>
              </a:rPr>
              <a:t>Area 1 of the CFVI: Facilitating an Inclusive World.</a:t>
            </a:r>
            <a:endParaRPr lang="en-GB" sz="1400" dirty="0">
              <a:latin typeface="Arial" panose="020B0604020202020204" pitchFamily="34" charset="0"/>
              <a:cs typeface="Arial" panose="020B0604020202020204" pitchFamily="34" charset="0"/>
              <a:sym typeface="Arial"/>
            </a:endParaRPr>
          </a:p>
          <a:p>
            <a:pPr marL="457200" indent="-228600" algn="just">
              <a:buSzPts val="1400"/>
              <a:buFont typeface="Arial,Sans-Serif"/>
              <a:buChar char="•"/>
            </a:pPr>
            <a:r>
              <a:rPr lang="en-GB" sz="1400" dirty="0">
                <a:latin typeface="Arial" panose="020B0604020202020204" pitchFamily="34" charset="0"/>
                <a:cs typeface="Arial" panose="020B0604020202020204" pitchFamily="34" charset="0"/>
                <a:sym typeface="Arial"/>
              </a:rPr>
              <a:t>The CFVI and training resources were developed as part of a UK based research project.</a:t>
            </a:r>
            <a:endParaRPr lang="en-US" sz="1400" dirty="0">
              <a:latin typeface="Arial" panose="020B0604020202020204" pitchFamily="34" charset="0"/>
              <a:cs typeface="Arial" panose="020B0604020202020204" pitchFamily="34" charset="0"/>
              <a:sym typeface="Arial"/>
            </a:endParaRPr>
          </a:p>
          <a:p>
            <a:pPr marL="457200" lvl="0" indent="-228600" algn="just">
              <a:lnSpc>
                <a:spcPct val="100000"/>
              </a:lnSpc>
              <a:spcBef>
                <a:spcPts val="0"/>
              </a:spcBef>
              <a:spcAft>
                <a:spcPts val="0"/>
              </a:spcAft>
              <a:buSzPts val="1400"/>
              <a:buNone/>
            </a:pPr>
            <a:endParaRPr lang="en-GB" sz="1400" dirty="0">
              <a:latin typeface="Arial"/>
              <a:cs typeface="Arial"/>
            </a:endParaRPr>
          </a:p>
          <a:p>
            <a:pPr marL="0" marR="0" lvl="0" indent="0" algn="l" rtl="0">
              <a:lnSpc>
                <a:spcPct val="100000"/>
              </a:lnSpc>
              <a:spcBef>
                <a:spcPts val="0"/>
              </a:spcBef>
              <a:spcAft>
                <a:spcPts val="0"/>
              </a:spcAft>
              <a:buClr>
                <a:srgbClr val="000000"/>
              </a:buClr>
              <a:buSzPts val="1400"/>
              <a:buFont typeface="Arial"/>
              <a:buNone/>
            </a:pPr>
            <a:endParaRPr lang="en-GB" sz="1400" dirty="0">
              <a:latin typeface="Arial"/>
              <a:ea typeface="Arial"/>
              <a:cs typeface="Arial"/>
              <a:sym typeface="Arial"/>
            </a:endParaRPr>
          </a:p>
          <a:p>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a:t>
            </a:fld>
            <a:endParaRPr lang="en-GB"/>
          </a:p>
        </p:txBody>
      </p:sp>
    </p:spTree>
    <p:extLst>
      <p:ext uri="{BB962C8B-B14F-4D97-AF65-F5344CB8AC3E}">
        <p14:creationId xmlns:p14="http://schemas.microsoft.com/office/powerpoint/2010/main" val="1078021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spcAft>
                <a:spcPts val="800"/>
              </a:spcAft>
              <a:buFont typeface="Symbol" panose="05050102010706020507" pitchFamily="18" charset="2"/>
            </a:pPr>
            <a:r>
              <a:rPr lang="en-GB" sz="1200" b="1" dirty="0">
                <a:effectLst/>
                <a:latin typeface="Arial"/>
                <a:ea typeface="Times New Roman" panose="02020603050405020304" pitchFamily="18" charset="0"/>
                <a:cs typeface="Arial"/>
              </a:rPr>
              <a:t>Speaker Notes</a:t>
            </a:r>
          </a:p>
          <a:p>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The slide shows </a:t>
            </a: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examples only</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of some barriers that could be experienced. You may use these, but depending on your audience/type of setting you may wish to customise them, for example to the child/young person within the given setting. Where a child/young person is able to explain the barriers that they face in access, you may wish to also draw on their comments to populate the slide. </a:t>
            </a:r>
          </a:p>
          <a:p>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Further suggestions for less “generic” barriers, given here to highlight the fact that you could include less “common” examples might include: </a:t>
            </a:r>
          </a:p>
          <a:p>
            <a:pPr marL="342900" lvl="0" indent="-342900">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Information sent electronically to child/young person using a screen reader as an inaccessible WORD doc. or pdf.</a:t>
            </a:r>
          </a:p>
          <a:p>
            <a:pPr marL="342900" lvl="0" indent="-342900">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Inaccessible school trips e.g. a visit to a museum where everything is under glass with no handling options.</a:t>
            </a:r>
          </a:p>
          <a:p>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Activities</a:t>
            </a:r>
          </a:p>
          <a:p>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AutoNum type="arabicPeriod"/>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For each barrier you could start a discussion around what are the </a:t>
            </a: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causes</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of the barrier.</a:t>
            </a:r>
          </a:p>
          <a:p>
            <a:pPr marL="342900" indent="-342900">
              <a:buAutoNum type="arabicPeriod"/>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For each barrier ask for ideas how it can be reduced in the class/school environment through a targeted intervention approach</a:t>
            </a:r>
          </a:p>
          <a:p>
            <a:pPr marL="342900" indent="-342900">
              <a:buAutoNum type="arabicPeriod"/>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Ask the audience to generate further examples of potential barriers to access they are aware of from their own experiences. </a:t>
            </a:r>
            <a:r>
              <a:rPr lang="en-GB" sz="1200" dirty="0">
                <a:effectLst/>
                <a:latin typeface="Arial" panose="020B0604020202020204" pitchFamily="34" charset="0"/>
                <a:ea typeface="Times New Roman" panose="02020603050405020304" pitchFamily="18" charset="0"/>
                <a:cs typeface="Arial" panose="020B0604020202020204" pitchFamily="34" charset="0"/>
              </a:rPr>
              <a:t>Examples include: </a:t>
            </a:r>
            <a:r>
              <a:rPr lang="en-GB" sz="1200" dirty="0">
                <a:effectLst/>
                <a:latin typeface="Arial" panose="020B0604020202020204" pitchFamily="34" charset="0"/>
                <a:ea typeface="Calibri" panose="020F0502020204030204" pitchFamily="34" charset="0"/>
                <a:cs typeface="Arial" panose="020B0604020202020204" pitchFamily="34" charset="0"/>
              </a:rPr>
              <a:t>ack of Braille Past papers/materials for revision for exams</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Arial" panose="020B0604020202020204" pitchFamily="34" charset="0"/>
              </a:rPr>
              <a:t>Pupil not being able to see a film/video clip in lesson; p</a:t>
            </a:r>
            <a:r>
              <a:rPr lang="en-GB" sz="1200" dirty="0">
                <a:effectLst/>
                <a:latin typeface="Arial" panose="020B0604020202020204" pitchFamily="34" charset="0"/>
                <a:ea typeface="Calibri" panose="020F0502020204030204" pitchFamily="34" charset="0"/>
              </a:rPr>
              <a:t>upil reports feeling too tired to do homework after school.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3. For each of the barriers they identify ask them to also think about how they can be reduced through a targeted intervention approach.</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Optional Activities</a:t>
            </a:r>
          </a:p>
          <a:p>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You might wish to illustrate barriers with photos/videos or physically demonstrate some e.g. walking around the school environment to illustrate less accessible parts of the school building or issues with lighting/blinds etc. Or take the audience to such a spot and ask them to identify the issue. </a:t>
            </a:r>
          </a:p>
          <a:p>
            <a:pPr marL="0" lvl="0" indent="0" algn="just">
              <a:lnSpc>
                <a:spcPct val="150000"/>
              </a:lnSpc>
              <a:spcAft>
                <a:spcPts val="800"/>
              </a:spcAft>
              <a:buFont typeface="Symbol" panose="05050102010706020507" pitchFamily="18" charset="2"/>
              <a:buNone/>
              <a:tabLst>
                <a:tab pos="457200" algn="l"/>
              </a:tabLst>
            </a:pPr>
            <a:endParaRPr lang="en-GB" sz="1200" b="1" dirty="0">
              <a:latin typeface="Arial" panose="020B0604020202020204" pitchFamily="34" charset="0"/>
              <a:cs typeface="Arial" panose="020B0604020202020204" pitchFamily="34" charset="0"/>
            </a:endParaRPr>
          </a:p>
          <a:p>
            <a:pPr algn="just">
              <a:lnSpc>
                <a:spcPct val="150000"/>
              </a:lnSpc>
              <a:spcAft>
                <a:spcPts val="800"/>
              </a:spcAft>
              <a:tabLst>
                <a:tab pos="457200" algn="l"/>
              </a:tabLst>
              <a:defRPr/>
            </a:pPr>
            <a:r>
              <a:rPr lang="en-GB" sz="1200" b="1" dirty="0">
                <a:effectLst/>
                <a:latin typeface="Arial"/>
                <a:ea typeface="Times New Roman" panose="02020603050405020304" pitchFamily="18" charset="0"/>
                <a:cs typeface="Arial"/>
              </a:rPr>
              <a:t>A customisable </a:t>
            </a:r>
            <a:r>
              <a:rPr lang="en-GB" sz="1200" b="1" dirty="0">
                <a:latin typeface="Arial"/>
                <a:ea typeface="Times New Roman" panose="02020603050405020304" pitchFamily="18" charset="0"/>
                <a:cs typeface="Arial"/>
              </a:rPr>
              <a:t>proforma is</a:t>
            </a:r>
            <a:r>
              <a:rPr lang="en-GB" sz="1200" b="1" dirty="0">
                <a:effectLst/>
                <a:latin typeface="Arial"/>
                <a:ea typeface="Times New Roman" panose="02020603050405020304" pitchFamily="18" charset="0"/>
                <a:cs typeface="Arial"/>
              </a:rPr>
              <a:t> presented </a:t>
            </a:r>
            <a:r>
              <a:rPr lang="en-GB" sz="1200" b="1" dirty="0">
                <a:latin typeface="Arial"/>
                <a:ea typeface="Times New Roman" panose="02020603050405020304" pitchFamily="18" charset="0"/>
                <a:cs typeface="Arial"/>
              </a:rPr>
              <a:t>as slide 10 for</a:t>
            </a:r>
            <a:r>
              <a:rPr lang="en-GB" sz="1200" b="1" dirty="0">
                <a:effectLst/>
                <a:latin typeface="Arial"/>
                <a:ea typeface="Times New Roman" panose="02020603050405020304" pitchFamily="18" charset="0"/>
                <a:cs typeface="Arial"/>
              </a:rPr>
              <a:t> you to adapt as appropriate for </a:t>
            </a:r>
            <a:r>
              <a:rPr lang="en-GB" sz="1200" b="1" dirty="0">
                <a:latin typeface="Arial"/>
                <a:ea typeface="Times New Roman" panose="02020603050405020304" pitchFamily="18" charset="0"/>
                <a:cs typeface="Arial"/>
              </a:rPr>
              <a:t>a presentation</a:t>
            </a:r>
            <a:r>
              <a:rPr lang="en-GB" sz="1200" b="1" dirty="0">
                <a:effectLst/>
                <a:latin typeface="Arial"/>
                <a:ea typeface="Times New Roman" panose="02020603050405020304" pitchFamily="18" charset="0"/>
                <a:cs typeface="Arial"/>
              </a:rPr>
              <a:t>.</a:t>
            </a:r>
          </a:p>
          <a:p>
            <a:pPr marL="0" lvl="0" indent="0" algn="just">
              <a:lnSpc>
                <a:spcPct val="150000"/>
              </a:lnSpc>
              <a:spcAft>
                <a:spcPts val="800"/>
              </a:spcAft>
              <a:buFont typeface="Symbol" panose="05050102010706020507" pitchFamily="18" charset="2"/>
              <a:buNone/>
              <a:tabLst>
                <a:tab pos="457200" algn="l"/>
              </a:tabLst>
            </a:pPr>
            <a:endParaRPr lang="en-GB"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10</a:t>
            </a:fld>
            <a:endParaRPr lang="en-GB"/>
          </a:p>
        </p:txBody>
      </p:sp>
    </p:spTree>
    <p:extLst>
      <p:ext uri="{BB962C8B-B14F-4D97-AF65-F5344CB8AC3E}">
        <p14:creationId xmlns:p14="http://schemas.microsoft.com/office/powerpoint/2010/main" val="1656026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ct val="150000"/>
              </a:lnSpc>
              <a:spcAft>
                <a:spcPts val="800"/>
              </a:spcAft>
              <a:buFont typeface="Symbol" panose="05050102010706020507" pitchFamily="18" charset="2"/>
              <a:buNone/>
              <a:tabLst>
                <a:tab pos="457200" algn="l"/>
              </a:tabLst>
            </a:pPr>
            <a:r>
              <a:rPr lang="en-GB" sz="1200" b="1" dirty="0">
                <a:latin typeface="Arial" panose="020B0604020202020204" pitchFamily="34" charset="0"/>
                <a:cs typeface="Arial" panose="020B0604020202020204" pitchFamily="34" charset="0"/>
              </a:rPr>
              <a:t>Guidance for speaker</a:t>
            </a:r>
          </a:p>
          <a:p>
            <a:pPr marL="0" lvl="0" indent="0" algn="just">
              <a:lnSpc>
                <a:spcPct val="150000"/>
              </a:lnSpc>
              <a:spcAft>
                <a:spcPts val="800"/>
              </a:spcAft>
              <a:buFont typeface="Symbol" panose="05050102010706020507" pitchFamily="18" charset="2"/>
              <a:buNone/>
              <a:tabLst>
                <a:tab pos="457200" algn="l"/>
              </a:tabLst>
            </a:pPr>
            <a:endParaRPr lang="en-GB" sz="1200" b="1" dirty="0">
              <a:latin typeface="Arial" panose="020B0604020202020204" pitchFamily="34" charset="0"/>
              <a:cs typeface="Arial" panose="020B0604020202020204" pitchFamily="34" charset="0"/>
            </a:endParaRPr>
          </a:p>
          <a:p>
            <a:pPr marL="342900" indent="-342900" algn="just">
              <a:lnSpc>
                <a:spcPct val="150000"/>
              </a:lnSpc>
              <a:buFont typeface="Symbol" panose="05050102010706020507" pitchFamily="18" charset="2"/>
              <a:buChar char=""/>
            </a:pPr>
            <a:r>
              <a:rPr lang="en-GB" sz="1200" dirty="0">
                <a:effectLst/>
                <a:latin typeface="Arial"/>
                <a:ea typeface="Times New Roman" panose="02020603050405020304" pitchFamily="18" charset="0"/>
                <a:cs typeface="Arial"/>
              </a:rPr>
              <a:t>This slide can be customised as required, for example if you are presenting an overview of a particular child/young person.</a:t>
            </a:r>
            <a:r>
              <a:rPr lang="en-GB" sz="1200" dirty="0">
                <a:latin typeface="Arial"/>
                <a:ea typeface="Times New Roman" panose="02020603050405020304" pitchFamily="18" charset="0"/>
                <a:cs typeface="Arial"/>
              </a:rPr>
              <a:t> </a:t>
            </a:r>
          </a:p>
          <a:p>
            <a:pPr marL="342900" lvl="0" indent="-342900" algn="just">
              <a:lnSpc>
                <a:spcPct val="150000"/>
              </a:lnSpc>
              <a:buFont typeface="Symbol" panose="05050102010706020507" pitchFamily="18" charset="2"/>
              <a:buChar char=""/>
            </a:pPr>
            <a:r>
              <a:rPr lang="en-GB" sz="1200" dirty="0">
                <a:effectLst/>
                <a:latin typeface="Arial"/>
                <a:ea typeface="Times New Roman" panose="02020603050405020304" pitchFamily="18" charset="0"/>
                <a:cs typeface="Arial"/>
              </a:rPr>
              <a:t>You may wish to draw on the range of activities listed in slide 9 when using this slide for training purposes.</a:t>
            </a:r>
            <a:r>
              <a:rPr lang="en-GB" sz="1200" dirty="0">
                <a:latin typeface="Arial"/>
                <a:ea typeface="Times New Roman" panose="02020603050405020304" pitchFamily="18" charset="0"/>
                <a:cs typeface="Arial"/>
              </a:rPr>
              <a:t> </a:t>
            </a:r>
            <a:endParaRPr lang="en-GB" sz="1200" i="1"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11</a:t>
            </a:fld>
            <a:endParaRPr lang="en-GB"/>
          </a:p>
        </p:txBody>
      </p:sp>
    </p:spTree>
    <p:extLst>
      <p:ext uri="{BB962C8B-B14F-4D97-AF65-F5344CB8AC3E}">
        <p14:creationId xmlns:p14="http://schemas.microsoft.com/office/powerpoint/2010/main" val="4237711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50000"/>
              </a:lnSpc>
              <a:spcAft>
                <a:spcPts val="800"/>
              </a:spcAft>
              <a:buFont typeface="Symbol" panose="05050102010706020507" pitchFamily="18" charset="2"/>
              <a:buNone/>
              <a:tabLst>
                <a:tab pos="457200" algn="l"/>
              </a:tabLst>
            </a:pPr>
            <a:r>
              <a:rPr lang="en-GB" sz="1200" b="1" dirty="0">
                <a:latin typeface="Arial" panose="020B0604020202020204" pitchFamily="34" charset="0"/>
                <a:cs typeface="Arial" panose="020B0604020202020204" pitchFamily="34" charset="0"/>
              </a:rPr>
              <a:t>Speaker notes</a:t>
            </a:r>
            <a:endParaRPr lang="en-US" dirty="0"/>
          </a:p>
          <a:p>
            <a:pPr marL="0" lvl="0" indent="0">
              <a:lnSpc>
                <a:spcPct val="150000"/>
              </a:lnSpc>
              <a:spcAft>
                <a:spcPts val="800"/>
              </a:spcAft>
              <a:buFont typeface="Symbol" panose="05050102010706020507" pitchFamily="18" charset="2"/>
              <a:buNone/>
              <a:tabLst>
                <a:tab pos="457200" algn="l"/>
              </a:tabLst>
            </a:pPr>
            <a:endParaRPr lang="en-GB" sz="1200" b="1" dirty="0">
              <a:cs typeface="Calibri" panose="020F0502020204030204"/>
            </a:endParaRPr>
          </a:p>
          <a:p>
            <a:pPr marL="342900" lvl="0" indent="-342900">
              <a:lnSpc>
                <a:spcPct val="150000"/>
              </a:lnSpc>
              <a:buFont typeface="Symbol" panose="05050102010706020507" pitchFamily="18" charset="2"/>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We will now consider five good practice principles that have been developed for supporting children and young people with vision impairment in education environments.</a:t>
            </a:r>
          </a:p>
          <a:p>
            <a:pPr marL="342900" indent="-342900">
              <a:lnSpc>
                <a:spcPct val="150000"/>
              </a:lnSpc>
              <a:buFont typeface="Symbol" panose="05050102010706020507" pitchFamily="18" charset="2"/>
              <a:buChar char=""/>
            </a:pPr>
            <a:r>
              <a:rPr lang="en-GB" sz="1200" i="0" dirty="0">
                <a:solidFill>
                  <a:srgbClr val="000000"/>
                </a:solidFill>
                <a:effectLst/>
                <a:latin typeface="Arial"/>
                <a:ea typeface="Times New Roman" panose="02020603050405020304" pitchFamily="18" charset="0"/>
                <a:cs typeface="Arial"/>
              </a:rPr>
              <a:t>The guidelines were developed as part of a collaborative activity between students, teachers and habilitation specialists, and funded by NASEN (National Association for Special Educational Needs).</a:t>
            </a:r>
            <a:r>
              <a:rPr lang="en-GB" dirty="0">
                <a:solidFill>
                  <a:srgbClr val="000000"/>
                </a:solidFill>
                <a:latin typeface="Arial"/>
                <a:ea typeface="Times New Roman" panose="02020603050405020304" pitchFamily="18" charset="0"/>
                <a:cs typeface="Arial"/>
              </a:rPr>
              <a:t> </a:t>
            </a:r>
            <a:endParaRPr lang="en-GB" sz="1200" i="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50000"/>
              </a:lnSpc>
              <a:buFont typeface="Symbol" panose="05050102010706020507" pitchFamily="18" charset="2"/>
              <a:buChar char=""/>
            </a:pPr>
            <a:r>
              <a:rPr lang="en-GB" sz="1200" i="0" dirty="0">
                <a:effectLst/>
                <a:latin typeface="Arial" panose="020B0604020202020204" pitchFamily="34" charset="0"/>
                <a:ea typeface="Calibri" panose="020F0502020204030204" pitchFamily="34" charset="0"/>
                <a:cs typeface="Arial" panose="020B0604020202020204" pitchFamily="34" charset="0"/>
              </a:rPr>
              <a:t>We will briefly consider each theme as they can help in thinking about our respective roles in facilitating an inclusive environment for children and young people with vision impairment. </a:t>
            </a:r>
          </a:p>
          <a:p>
            <a:pPr marL="342900" lvl="0" indent="-342900">
              <a:lnSpc>
                <a:spcPct val="150000"/>
              </a:lnSpc>
              <a:buFont typeface="Symbol" panose="05050102010706020507" pitchFamily="18" charset="2"/>
              <a:buChar char=""/>
            </a:pPr>
            <a:endParaRPr lang="en-GB" sz="1200" b="0" i="0" dirty="0">
              <a:effectLst/>
              <a:latin typeface="Arial" panose="020B0604020202020204" pitchFamily="34" charset="0"/>
              <a:cs typeface="Arial" panose="020B0604020202020204" pitchFamily="34" charset="0"/>
            </a:endParaRPr>
          </a:p>
          <a:p>
            <a:pPr marL="0" lvl="0" indent="0">
              <a:lnSpc>
                <a:spcPct val="150000"/>
              </a:lnSpc>
              <a:buFont typeface="Symbol" panose="05050102010706020507" pitchFamily="18" charset="2"/>
              <a:buNone/>
            </a:pPr>
            <a:r>
              <a:rPr lang="en-GB" sz="1200" b="1" i="0" dirty="0">
                <a:effectLst/>
                <a:latin typeface="Arial"/>
                <a:cs typeface="Arial"/>
              </a:rPr>
              <a:t>Guidance for </a:t>
            </a:r>
            <a:r>
              <a:rPr lang="en-GB" b="1" dirty="0">
                <a:latin typeface="Arial"/>
                <a:cs typeface="Arial"/>
              </a:rPr>
              <a:t>speaker</a:t>
            </a:r>
            <a:endParaRPr lang="en-GB" sz="1200" b="1" i="0" dirty="0">
              <a:effectLst/>
              <a:latin typeface="Arial" panose="020B0604020202020204" pitchFamily="34" charset="0"/>
              <a:cs typeface="Arial" panose="020B0604020202020204" pitchFamily="34" charset="0"/>
            </a:endParaRPr>
          </a:p>
          <a:p>
            <a:pPr marL="0" lvl="0" indent="0">
              <a:lnSpc>
                <a:spcPct val="150000"/>
              </a:lnSpc>
              <a:buFont typeface="Symbol" panose="05050102010706020507" pitchFamily="18" charset="2"/>
              <a:buNone/>
            </a:pPr>
            <a:endParaRPr lang="en-GB" sz="1200" b="1" dirty="0">
              <a:effectLst/>
              <a:latin typeface="Arial" panose="020B0604020202020204" pitchFamily="34" charset="0"/>
              <a:cs typeface="Arial" panose="020B0604020202020204" pitchFamily="34" charset="0"/>
            </a:endParaRPr>
          </a:p>
          <a:p>
            <a:pPr marL="171450" indent="-171450">
              <a:lnSpc>
                <a:spcPct val="150000"/>
              </a:lnSpc>
              <a:buFont typeface="Arial" panose="020B0604020202020204" pitchFamily="34" charset="0"/>
              <a:buChar char="•"/>
              <a:defRPr/>
            </a:pPr>
            <a:r>
              <a:rPr lang="en-GB" sz="1200" dirty="0">
                <a:effectLst/>
                <a:latin typeface="Arial"/>
                <a:ea typeface="Times New Roman" panose="02020603050405020304" pitchFamily="18" charset="0"/>
                <a:cs typeface="Arial"/>
              </a:rPr>
              <a:t>These principles were developed as part of NASEN whole school guidance </a:t>
            </a:r>
            <a:r>
              <a:rPr lang="en-GB" sz="1200" dirty="0">
                <a:solidFill>
                  <a:srgbClr val="000000"/>
                </a:solidFill>
                <a:effectLst/>
                <a:latin typeface="Arial"/>
                <a:ea typeface="Times New Roman" panose="02020603050405020304" pitchFamily="18" charset="0"/>
                <a:cs typeface="Arial"/>
              </a:rPr>
              <a:t>to promote more inclusive education. The link to the guidelines and video are listed in the references. They are presented as optional slides which you may wish to draw upon for training/professional purposes given they provide an opportunity to expand upon the key points introduced in the earlier slide.</a:t>
            </a:r>
            <a:r>
              <a:rPr lang="en-GB" dirty="0">
                <a:solidFill>
                  <a:srgbClr val="000000"/>
                </a:solidFill>
                <a:latin typeface="Arial"/>
                <a:ea typeface="Times New Roman" panose="02020603050405020304" pitchFamily="18" charset="0"/>
                <a:cs typeface="Arial"/>
              </a:rPr>
              <a:t>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a:lnSpc>
                <a:spcPct val="150000"/>
              </a:lnSpc>
              <a:buFont typeface="Arial" panose="020B0604020202020204" pitchFamily="34" charset="0"/>
              <a:buChar char="•"/>
            </a:pPr>
            <a:endParaRPr lang="en-GB" sz="1200" b="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12</a:t>
            </a:fld>
            <a:endParaRPr lang="en-GB"/>
          </a:p>
        </p:txBody>
      </p:sp>
    </p:spTree>
    <p:extLst>
      <p:ext uri="{BB962C8B-B14F-4D97-AF65-F5344CB8AC3E}">
        <p14:creationId xmlns:p14="http://schemas.microsoft.com/office/powerpoint/2010/main" val="2798132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ct val="150000"/>
              </a:lnSpc>
              <a:spcAft>
                <a:spcPts val="800"/>
              </a:spcAft>
              <a:buFont typeface="Symbol" panose="05050102010706020507" pitchFamily="18" charset="2"/>
              <a:buNone/>
              <a:tabLst>
                <a:tab pos="457200" algn="l"/>
              </a:tabLst>
            </a:pPr>
            <a:r>
              <a:rPr lang="en-GB" sz="1200" b="1" dirty="0">
                <a:latin typeface="Arial" panose="020B0604020202020204" pitchFamily="34" charset="0"/>
                <a:cs typeface="Arial" panose="020B0604020202020204" pitchFamily="34" charset="0"/>
              </a:rPr>
              <a:t>Speaker notes</a:t>
            </a:r>
          </a:p>
          <a:p>
            <a:pPr marL="0" lvl="0" indent="0" algn="just">
              <a:lnSpc>
                <a:spcPct val="150000"/>
              </a:lnSpc>
              <a:spcAft>
                <a:spcPts val="800"/>
              </a:spcAft>
              <a:buFont typeface="Symbol" panose="05050102010706020507" pitchFamily="18" charset="2"/>
              <a:buNone/>
              <a:tabLst>
                <a:tab pos="457200" algn="l"/>
              </a:tabLst>
            </a:pPr>
            <a:endParaRPr lang="en-GB" sz="1200" b="1" dirty="0">
              <a:latin typeface="Arial" panose="020B0604020202020204" pitchFamily="34" charset="0"/>
              <a:cs typeface="Arial" panose="020B0604020202020204" pitchFamily="34" charset="0"/>
            </a:endParaRPr>
          </a:p>
          <a:p>
            <a:pPr marL="342900" lvl="0" indent="-342900" algn="just">
              <a:lnSpc>
                <a:spcPct val="150000"/>
              </a:lnSpc>
              <a:buFont typeface="Symbol" panose="05050102010706020507" pitchFamily="18" charset="2"/>
              <a:buChar char=""/>
            </a:pPr>
            <a:r>
              <a:rPr lang="en-GB" sz="1200" i="0" dirty="0">
                <a:effectLst/>
                <a:latin typeface="Arial" panose="020B0604020202020204" pitchFamily="34" charset="0"/>
                <a:ea typeface="Calibri" panose="020F0502020204030204" pitchFamily="34" charset="0"/>
              </a:rPr>
              <a:t>This slide provides a good opportunity to talk about the role of specialist practitioners and through working collaboratively how you can support more inclusive practice. </a:t>
            </a:r>
          </a:p>
          <a:p>
            <a:pPr marL="342900" indent="-342900" algn="just">
              <a:lnSpc>
                <a:spcPct val="150000"/>
              </a:lnSpc>
              <a:buFont typeface="Symbol" panose="05050102010706020507" pitchFamily="18" charset="2"/>
              <a:buChar char=""/>
            </a:pPr>
            <a:r>
              <a:rPr lang="en-GB" sz="1200" dirty="0">
                <a:latin typeface="Arial"/>
                <a:cs typeface="Arial"/>
              </a:rPr>
              <a:t>Presenters can add further specialist practitioners here depending on the audience.</a:t>
            </a:r>
          </a:p>
        </p:txBody>
      </p:sp>
      <p:sp>
        <p:nvSpPr>
          <p:cNvPr id="4" name="Slide Number Placeholder 3"/>
          <p:cNvSpPr>
            <a:spLocks noGrp="1"/>
          </p:cNvSpPr>
          <p:nvPr>
            <p:ph type="sldNum" sz="quarter" idx="5"/>
          </p:nvPr>
        </p:nvSpPr>
        <p:spPr/>
        <p:txBody>
          <a:bodyPr/>
          <a:lstStyle/>
          <a:p>
            <a:fld id="{249A7D2C-267A-4B93-B0C3-633C8296990C}" type="slidenum">
              <a:rPr lang="en-GB" smtClean="0"/>
              <a:t>13</a:t>
            </a:fld>
            <a:endParaRPr lang="en-GB"/>
          </a:p>
        </p:txBody>
      </p:sp>
    </p:spTree>
    <p:extLst>
      <p:ext uri="{BB962C8B-B14F-4D97-AF65-F5344CB8AC3E}">
        <p14:creationId xmlns:p14="http://schemas.microsoft.com/office/powerpoint/2010/main" val="2456946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50000"/>
              </a:lnSpc>
              <a:spcAft>
                <a:spcPts val="800"/>
              </a:spcAft>
              <a:buFont typeface="Symbol" panose="05050102010706020507" pitchFamily="18" charset="2"/>
              <a:buNone/>
              <a:tabLst>
                <a:tab pos="457200" algn="l"/>
              </a:tabLst>
            </a:pPr>
            <a:r>
              <a:rPr lang="en-GB" b="1" dirty="0">
                <a:latin typeface="Arial"/>
                <a:cs typeface="Arial"/>
              </a:rPr>
              <a:t>Speaker</a:t>
            </a:r>
            <a:r>
              <a:rPr lang="en-GB" b="1" dirty="0">
                <a:latin typeface="Arial"/>
                <a:ea typeface="Times New Roman" panose="02020603050405020304" pitchFamily="18" charset="0"/>
                <a:cs typeface="Arial"/>
              </a:rPr>
              <a:t> notes</a:t>
            </a:r>
            <a:endParaRPr lang="en-GB" b="1" dirty="0">
              <a:latin typeface="Arial" panose="020B0604020202020204" pitchFamily="34" charset="0"/>
              <a:ea typeface="Times New Roman" panose="02020603050405020304" pitchFamily="18" charset="0"/>
              <a:cs typeface="Arial"/>
            </a:endParaRPr>
          </a:p>
          <a:p>
            <a:pPr>
              <a:lnSpc>
                <a:spcPct val="150000"/>
              </a:lnSpc>
              <a:spcAft>
                <a:spcPts val="800"/>
              </a:spcAft>
            </a:pPr>
            <a:endParaRPr lang="en-GB" b="1" dirty="0">
              <a:latin typeface="Arial"/>
              <a:ea typeface="Times New Roman" panose="02020603050405020304" pitchFamily="18" charset="0"/>
              <a:cs typeface="Arial"/>
            </a:endParaRPr>
          </a:p>
          <a:p>
            <a:pPr marL="342900" indent="-342900">
              <a:lnSpc>
                <a:spcPct val="150000"/>
              </a:lnSpc>
              <a:buFont typeface="Symbol" panose="05050102010706020507" pitchFamily="18" charset="2"/>
              <a:buChar char=""/>
            </a:pPr>
            <a:r>
              <a:rPr lang="en-GB" dirty="0">
                <a:latin typeface="Arial"/>
                <a:ea typeface="Times New Roman" panose="02020603050405020304" pitchFamily="18" charset="0"/>
                <a:cs typeface="Arial"/>
              </a:rPr>
              <a:t>This </a:t>
            </a:r>
            <a:r>
              <a:rPr lang="en-GB" sz="1200" i="0" dirty="0">
                <a:effectLst/>
                <a:latin typeface="Arial"/>
                <a:ea typeface="Times New Roman" panose="02020603050405020304" pitchFamily="18" charset="0"/>
                <a:cs typeface="Arial"/>
              </a:rPr>
              <a:t>overview provides a good opportunity to highlight the individual implications of vision impairment – whilst there are generic good practice guidelines it is also important to know the specific issues relating to an individual learner.</a:t>
            </a:r>
            <a:r>
              <a:rPr lang="en-GB" dirty="0">
                <a:latin typeface="Arial"/>
                <a:ea typeface="Times New Roman" panose="02020603050405020304" pitchFamily="18" charset="0"/>
                <a:cs typeface="Arial"/>
              </a:rPr>
              <a:t>  </a:t>
            </a:r>
            <a:endParaRPr lang="en-GB" sz="1200" i="0" dirty="0">
              <a:effectLst/>
              <a:latin typeface="Arial" panose="020B0604020202020204" pitchFamily="34" charset="0"/>
              <a:ea typeface="Times New Roman" panose="02020603050405020304" pitchFamily="18" charset="0"/>
              <a:cs typeface="Arial"/>
            </a:endParaRPr>
          </a:p>
          <a:p>
            <a:pPr marL="342900" lvl="0" indent="-342900">
              <a:lnSpc>
                <a:spcPct val="150000"/>
              </a:lnSpc>
              <a:buFont typeface="Symbol" panose="05050102010706020507" pitchFamily="18" charset="2"/>
              <a:buChar char=""/>
            </a:pPr>
            <a:r>
              <a:rPr lang="en-GB" sz="1200" i="0" dirty="0">
                <a:effectLst/>
                <a:latin typeface="Arial" panose="020B0604020202020204" pitchFamily="34" charset="0"/>
                <a:ea typeface="Times New Roman" panose="02020603050405020304" pitchFamily="18" charset="0"/>
              </a:rPr>
              <a:t>Information about the eye condition can come from range of sources including the QTVI, written reports from specialist practitioners. </a:t>
            </a:r>
            <a:endParaRPr lang="en-GB" sz="1200" i="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14</a:t>
            </a:fld>
            <a:endParaRPr lang="en-GB"/>
          </a:p>
        </p:txBody>
      </p:sp>
    </p:spTree>
    <p:extLst>
      <p:ext uri="{BB962C8B-B14F-4D97-AF65-F5344CB8AC3E}">
        <p14:creationId xmlns:p14="http://schemas.microsoft.com/office/powerpoint/2010/main" val="1921294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ct val="150000"/>
              </a:lnSpc>
              <a:spcAft>
                <a:spcPts val="800"/>
              </a:spcAft>
              <a:buFont typeface="Symbol" panose="05050102010706020507" pitchFamily="18" charset="2"/>
              <a:buNone/>
              <a:tabLst>
                <a:tab pos="457200" algn="l"/>
              </a:tabLst>
            </a:pPr>
            <a:r>
              <a:rPr lang="en-GB" sz="1200" b="1" dirty="0">
                <a:latin typeface="Arial"/>
                <a:cs typeface="Arial"/>
              </a:rPr>
              <a:t>Speaker notes</a:t>
            </a:r>
          </a:p>
          <a:p>
            <a:pPr marL="0" marR="0" lvl="0" indent="0" algn="just" defTabSz="914400" rtl="0" eaLnBrk="1" fontAlgn="auto" latinLnBrk="0" hangingPunct="1">
              <a:lnSpc>
                <a:spcPct val="150000"/>
              </a:lnSpc>
              <a:spcBef>
                <a:spcPts val="0"/>
              </a:spcBef>
              <a:spcAft>
                <a:spcPts val="800"/>
              </a:spcAft>
              <a:buClrTx/>
              <a:buSzTx/>
              <a:buFont typeface="Arial" panose="020B0604020202020204" pitchFamily="34" charset="0"/>
              <a:buNone/>
              <a:tabLst>
                <a:tab pos="457200" algn="l"/>
              </a:tabLst>
              <a:defRPr/>
            </a:pPr>
            <a:endParaRPr lang="en-GB" sz="1200" dirty="0">
              <a:solidFill>
                <a:srgbClr val="000000"/>
              </a:solidFill>
              <a:effectLst/>
              <a:latin typeface="Arial"/>
              <a:ea typeface="Times New Roman" panose="02020603050405020304" pitchFamily="18" charset="0"/>
              <a:cs typeface="Arial"/>
            </a:endParaRPr>
          </a:p>
          <a:p>
            <a:pPr marL="285750" indent="-285750">
              <a:lnSpc>
                <a:spcPct val="150000"/>
              </a:lnSpc>
              <a:spcAft>
                <a:spcPts val="800"/>
              </a:spcAft>
              <a:buFont typeface="Arial" panose="020B0604020202020204" pitchFamily="34" charset="0"/>
              <a:buChar char="•"/>
              <a:tabLst>
                <a:tab pos="457200" algn="l"/>
              </a:tabLst>
              <a:defRPr/>
            </a:pPr>
            <a:r>
              <a:rPr lang="en-GB" i="0" kern="1200" dirty="0">
                <a:solidFill>
                  <a:schemeClr val="tx1"/>
                </a:solidFill>
                <a:effectLst/>
                <a:latin typeface="Arial"/>
                <a:ea typeface="Times New Roman" panose="02020603050405020304" pitchFamily="18" charset="0"/>
                <a:cs typeface="Arial"/>
              </a:rPr>
              <a:t>Through</a:t>
            </a:r>
            <a:r>
              <a:rPr lang="en-GB" sz="1200" dirty="0">
                <a:solidFill>
                  <a:srgbClr val="000000"/>
                </a:solidFill>
                <a:effectLst/>
                <a:latin typeface="Arial"/>
                <a:ea typeface="Times New Roman" panose="02020603050405020304" pitchFamily="18" charset="0"/>
                <a:cs typeface="Arial"/>
              </a:rPr>
              <a:t> discussion ask the audience to consider the various inclusive adjustments that can be made to the class and school environment. Examples are given on this slide but </a:t>
            </a:r>
            <a:r>
              <a:rPr lang="en-GB" dirty="0">
                <a:solidFill>
                  <a:srgbClr val="000000"/>
                </a:solidFill>
                <a:latin typeface="Arial"/>
                <a:cs typeface="Arial"/>
              </a:rPr>
              <a:t>you</a:t>
            </a:r>
            <a:r>
              <a:rPr lang="en-GB" sz="1200" b="0" i="0" dirty="0">
                <a:effectLst/>
                <a:latin typeface="Arial"/>
                <a:cs typeface="Arial"/>
              </a:rPr>
              <a:t> can customise this slide with examples that have relevance to a given setting.</a:t>
            </a:r>
            <a:r>
              <a:rPr lang="en-GB" dirty="0">
                <a:latin typeface="Arial"/>
                <a:cs typeface="Arial"/>
              </a:rPr>
              <a:t> </a:t>
            </a:r>
            <a:endParaRPr lang="en-GB" sz="1400" b="0" i="0" dirty="0">
              <a:cs typeface="Calibri"/>
            </a:endParaRPr>
          </a:p>
          <a:p>
            <a:pPr marL="285750" marR="0" lvl="0" indent="-285750" defTabSz="914400" rtl="0" eaLnBrk="1" fontAlgn="auto" latinLnBrk="0" hangingPunct="1">
              <a:lnSpc>
                <a:spcPct val="150000"/>
              </a:lnSpc>
              <a:spcBef>
                <a:spcPts val="0"/>
              </a:spcBef>
              <a:spcAft>
                <a:spcPts val="800"/>
              </a:spcAft>
              <a:buClrTx/>
              <a:buSzTx/>
              <a:buFont typeface="Arial" panose="020B0604020202020204" pitchFamily="34" charset="0"/>
              <a:buChar char="•"/>
              <a:tabLst>
                <a:tab pos="457200" algn="l"/>
              </a:tabLst>
              <a:defRPr/>
            </a:pPr>
            <a:endParaRPr lang="en-GB" sz="1800" i="0" kern="1200" dirty="0">
              <a:solidFill>
                <a:schemeClr val="tx1"/>
              </a:solidFill>
              <a:effectLst/>
              <a:latin typeface="Arial" panose="020B0604020202020204" pitchFamily="34" charset="0"/>
              <a:cs typeface="Arial" panose="020B0604020202020204" pitchFamily="34" charset="0"/>
            </a:endParaRPr>
          </a:p>
          <a:p>
            <a:pPr marL="285750" lvl="0" indent="-285750">
              <a:lnSpc>
                <a:spcPct val="150000"/>
              </a:lnSpc>
              <a:buFont typeface="Arial" panose="05050102010706020507" pitchFamily="18" charset="2"/>
              <a:buChar char="•"/>
            </a:pPr>
            <a:r>
              <a:rPr lang="en-GB" sz="1800" i="0" dirty="0">
                <a:effectLst/>
                <a:latin typeface="Arial" panose="020B0604020202020204" pitchFamily="34" charset="0"/>
                <a:ea typeface="Calibri" panose="020F0502020204030204" pitchFamily="34" charset="0"/>
              </a:rPr>
              <a:t>This overview provides a good opportunity to discuss the physical and social learning environments beyond just the classroom.</a:t>
            </a:r>
            <a:endParaRPr lang="en-GB" sz="1800" i="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15</a:t>
            </a:fld>
            <a:endParaRPr lang="en-GB"/>
          </a:p>
        </p:txBody>
      </p:sp>
    </p:spTree>
    <p:extLst>
      <p:ext uri="{BB962C8B-B14F-4D97-AF65-F5344CB8AC3E}">
        <p14:creationId xmlns:p14="http://schemas.microsoft.com/office/powerpoint/2010/main" val="1633804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50000"/>
              </a:lnSpc>
              <a:spcAft>
                <a:spcPts val="800"/>
              </a:spcAft>
              <a:buFont typeface="Symbol" panose="05050102010706020507" pitchFamily="18" charset="2"/>
              <a:buNone/>
              <a:tabLst>
                <a:tab pos="457200" algn="l"/>
              </a:tabLst>
            </a:pPr>
            <a:r>
              <a:rPr lang="en-GB" sz="1200" b="1" dirty="0">
                <a:latin typeface="Arial" panose="020B0604020202020204" pitchFamily="34" charset="0"/>
                <a:cs typeface="Arial" panose="020B0604020202020204" pitchFamily="34" charset="0"/>
              </a:rPr>
              <a:t>Speaker notes</a:t>
            </a:r>
            <a:endParaRPr lang="en-US" dirty="0"/>
          </a:p>
          <a:p>
            <a:pPr marL="0" lvl="0" indent="0">
              <a:lnSpc>
                <a:spcPct val="150000"/>
              </a:lnSpc>
              <a:spcAft>
                <a:spcPts val="800"/>
              </a:spcAft>
              <a:buFont typeface="Symbol" panose="05050102010706020507" pitchFamily="18" charset="2"/>
              <a:buNone/>
              <a:tabLst>
                <a:tab pos="457200" algn="l"/>
              </a:tabLst>
            </a:pPr>
            <a:endParaRPr lang="en-GB" sz="1200" b="1" dirty="0">
              <a:latin typeface="Arial" panose="020B0604020202020204" pitchFamily="34" charset="0"/>
              <a:cs typeface="Arial" panose="020B0604020202020204" pitchFamily="34" charset="0"/>
            </a:endParaRPr>
          </a:p>
          <a:p>
            <a:pPr marL="342900" lvl="0" indent="-342900">
              <a:lnSpc>
                <a:spcPct val="150000"/>
              </a:lnSpc>
              <a:buFont typeface="Symbol" panose="05050102010706020507" pitchFamily="18" charset="2"/>
              <a:buChar char=""/>
            </a:pPr>
            <a:r>
              <a:rPr lang="en-GB" sz="1200" i="0" dirty="0">
                <a:effectLst/>
                <a:latin typeface="Arial" panose="020B0604020202020204" pitchFamily="34" charset="0"/>
                <a:ea typeface="Calibri" panose="020F0502020204030204" pitchFamily="34" charset="0"/>
              </a:rPr>
              <a:t>This overview provides an opportunity to talk about how we can work together to promote inclusive practice.  </a:t>
            </a:r>
            <a:endParaRPr lang="en-GB" sz="1200" i="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50000"/>
              </a:lnSpc>
              <a:buFont typeface="Symbol" panose="05050102010706020507" pitchFamily="18" charset="2"/>
              <a:buChar char=""/>
            </a:pPr>
            <a:r>
              <a:rPr lang="en-GB" sz="1200" i="0" dirty="0">
                <a:effectLst/>
                <a:latin typeface="Arial" panose="020B0604020202020204" pitchFamily="34" charset="0"/>
                <a:ea typeface="Calibri" panose="020F0502020204030204" pitchFamily="34" charset="0"/>
              </a:rPr>
              <a:t>You could customise this slide to include the recommendations that have been developed for a particular child as appropriate. </a:t>
            </a:r>
            <a:endParaRPr lang="en-GB" sz="1200" i="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500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You may wish to make reference to an expectation for Quality First or high quality teaching e.g. what are the expectations about what all teachers should be aiming for to create a ‘vision friendly’ classroom as well as additional considerations for a child with severe/profound vision.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50000"/>
              </a:lnSpc>
              <a:buFont typeface="Symbol" panose="05050102010706020507" pitchFamily="18" charset="2"/>
              <a:buChar char=""/>
            </a:pPr>
            <a:r>
              <a:rPr lang="en-GB" sz="1200" i="0" kern="1200" dirty="0">
                <a:solidFill>
                  <a:schemeClr val="tx1"/>
                </a:solidFill>
                <a:effectLst/>
                <a:latin typeface="Arial" panose="020B0604020202020204" pitchFamily="34" charset="0"/>
                <a:cs typeface="+mn-cs"/>
              </a:rPr>
              <a:t>Quality First Teaching is a style of teaching that emphasises high quality, inclusive teaching for all pupils. More info. can be found on the Government website: https://www.gov.uk/government/publications/supporting-send/supporting-send </a:t>
            </a:r>
            <a:endParaRPr lang="en-GB" sz="1200" i="0" kern="1200" dirty="0">
              <a:solidFill>
                <a:schemeClr val="tx1"/>
              </a:solidFill>
              <a:effectLst/>
              <a:latin typeface="Arial" panose="020B0604020202020204" pitchFamily="34" charset="0"/>
              <a:cs typeface="Arial" panose="020B0604020202020204" pitchFamily="34" charset="0"/>
            </a:endParaRPr>
          </a:p>
          <a:p>
            <a:pPr marL="342900" lvl="0" indent="-342900">
              <a:lnSpc>
                <a:spcPct val="150000"/>
              </a:lnSpc>
              <a:buFont typeface="Symbol" panose="05050102010706020507" pitchFamily="18" charset="2"/>
              <a:buChar char=""/>
            </a:pPr>
            <a:r>
              <a:rPr lang="en-GB" sz="1200" i="0" kern="1200" dirty="0">
                <a:solidFill>
                  <a:schemeClr val="tx1"/>
                </a:solidFill>
                <a:effectLst/>
                <a:latin typeface="Arial" panose="020B0604020202020204" pitchFamily="34" charset="0"/>
                <a:cs typeface="+mn-cs"/>
              </a:rPr>
              <a:t>In addition a number of sensory services has helpful checklists of what Quality First teaching for children and young people with VI means. Just search – Quality First Teaching for VI. </a:t>
            </a:r>
            <a:endParaRPr lang="en-GB" sz="1200" i="0" kern="1200" dirty="0">
              <a:solidFill>
                <a:schemeClr val="tx1"/>
              </a:solidFill>
              <a:effectLst/>
              <a:latin typeface="Arial" panose="020B0604020202020204" pitchFamily="34" charset="0"/>
              <a:cs typeface="Arial" panose="020B0604020202020204" pitchFamily="34" charset="0"/>
            </a:endParaRPr>
          </a:p>
          <a:p>
            <a:pPr marL="342900" lvl="0" indent="-342900">
              <a:lnSpc>
                <a:spcPct val="150000"/>
              </a:lnSpc>
              <a:buFont typeface="Symbol" panose="05050102010706020507" pitchFamily="18" charset="2"/>
              <a:buChar char=""/>
            </a:pPr>
            <a:r>
              <a:rPr lang="en-GB" sz="1200" i="0" kern="1200" dirty="0">
                <a:solidFill>
                  <a:schemeClr val="tx1"/>
                </a:solidFill>
                <a:effectLst/>
                <a:latin typeface="Arial" panose="020B0604020202020204" pitchFamily="34" charset="0"/>
                <a:cs typeface="+mn-cs"/>
              </a:rPr>
              <a:t>Links provided here are working/current at time of writing: before presenting do check links are working. </a:t>
            </a:r>
            <a:endParaRPr lang="en-GB" sz="1200" i="0" kern="1200" dirty="0">
              <a:solidFill>
                <a:schemeClr val="tx1"/>
              </a:solidFill>
              <a:effectLst/>
              <a:latin typeface="Arial" panose="020B0604020202020204" pitchFamily="34" charset="0"/>
              <a:cs typeface="Arial" panose="020B0604020202020204" pitchFamily="34" charset="0"/>
            </a:endParaRPr>
          </a:p>
          <a:p>
            <a:pPr marL="0" lvl="0" indent="0" algn="just">
              <a:lnSpc>
                <a:spcPct val="150000"/>
              </a:lnSpc>
              <a:buFont typeface="Symbol" panose="05050102010706020507" pitchFamily="18" charset="2"/>
              <a:buNone/>
            </a:pPr>
            <a:r>
              <a:rPr lang="en-GB" sz="2800" b="0" i="0" dirty="0">
                <a:solidFill>
                  <a:srgbClr val="202124"/>
                </a:solidFill>
                <a:effectLst/>
                <a:latin typeface="arial" panose="020B0604020202020204" pitchFamily="34" charset="0"/>
                <a:ea typeface="Calibri" panose="020F0502020204030204" pitchFamily="34" charset="0"/>
              </a:rPr>
              <a:t>	</a:t>
            </a:r>
            <a:endParaRPr lang="en-GB" sz="1200" b="0" i="0" dirty="0">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16</a:t>
            </a:fld>
            <a:endParaRPr lang="en-GB"/>
          </a:p>
        </p:txBody>
      </p:sp>
    </p:spTree>
    <p:extLst>
      <p:ext uri="{BB962C8B-B14F-4D97-AF65-F5344CB8AC3E}">
        <p14:creationId xmlns:p14="http://schemas.microsoft.com/office/powerpoint/2010/main" val="752004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50000"/>
              </a:lnSpc>
              <a:spcAft>
                <a:spcPts val="800"/>
              </a:spcAft>
              <a:buFont typeface="Symbol" panose="05050102010706020507" pitchFamily="18" charset="2"/>
              <a:buNone/>
              <a:tabLst>
                <a:tab pos="457200" algn="l"/>
              </a:tabLst>
            </a:pPr>
            <a:r>
              <a:rPr lang="en-GB" sz="1200" b="1" dirty="0">
                <a:latin typeface="Arial" panose="020B0604020202020204" pitchFamily="34" charset="0"/>
                <a:cs typeface="Arial" panose="020B0604020202020204" pitchFamily="34" charset="0"/>
              </a:rPr>
              <a:t>Speaker notes</a:t>
            </a:r>
            <a:endParaRPr lang="en-US" sz="1200" dirty="0">
              <a:latin typeface="Arial" panose="020B0604020202020204" pitchFamily="34" charset="0"/>
              <a:cs typeface="Arial" panose="020B0604020202020204" pitchFamily="34" charset="0"/>
            </a:endParaRPr>
          </a:p>
          <a:p>
            <a:pPr marL="0" lvl="0" indent="0">
              <a:lnSpc>
                <a:spcPct val="150000"/>
              </a:lnSpc>
              <a:spcAft>
                <a:spcPts val="800"/>
              </a:spcAft>
              <a:buFont typeface="Symbol" panose="05050102010706020507" pitchFamily="18" charset="2"/>
              <a:buNone/>
              <a:tabLst>
                <a:tab pos="457200" algn="l"/>
              </a:tabLst>
            </a:pPr>
            <a:endParaRPr lang="en-GB" sz="1200" b="0" dirty="0">
              <a:latin typeface="Arial" panose="020B0604020202020204" pitchFamily="34" charset="0"/>
              <a:cs typeface="Arial" panose="020B0604020202020204" pitchFamily="34" charset="0"/>
            </a:endParaRPr>
          </a:p>
          <a:p>
            <a:pPr marL="342900" lvl="0" indent="-342900">
              <a:lnSpc>
                <a:spcPct val="150000"/>
              </a:lnSpc>
              <a:buFont typeface="Symbol" panose="05050102010706020507" pitchFamily="18" charset="2"/>
              <a:buChar char=""/>
            </a:pPr>
            <a:r>
              <a:rPr lang="en-GB" sz="1200" i="0" dirty="0">
                <a:effectLst/>
                <a:latin typeface="Arial" panose="020B0604020202020204" pitchFamily="34" charset="0"/>
                <a:ea typeface="Calibri" panose="020F0502020204030204" pitchFamily="34" charset="0"/>
                <a:cs typeface="Arial" panose="020B0604020202020204" pitchFamily="34" charset="0"/>
              </a:rPr>
              <a:t>This overview provides a good opportunity to discuss in further detail how we can help in in facilitating a child/young person’s independence through promoting their access skills. </a:t>
            </a:r>
          </a:p>
          <a:p>
            <a:pPr marL="342900" lvl="0" indent="-342900">
              <a:lnSpc>
                <a:spcPct val="150000"/>
              </a:lnSpc>
              <a:buFont typeface="Symbol" panose="05050102010706020507" pitchFamily="18" charset="2"/>
              <a:buChar char=""/>
            </a:pPr>
            <a:r>
              <a:rPr lang="en-GB" sz="1200" i="0" dirty="0">
                <a:effectLst/>
                <a:latin typeface="Arial" panose="020B0604020202020204" pitchFamily="34" charset="0"/>
                <a:ea typeface="Calibri" panose="020F0502020204030204" pitchFamily="34" charset="0"/>
                <a:cs typeface="Arial" panose="020B0604020202020204" pitchFamily="34" charset="0"/>
              </a:rPr>
              <a:t>It provides a helpful way of progressing to select areas of the CFVI  in a presentation as you expand upon how we can facilitate inclusive education through supporting a child’s/young persons learning to access skills.</a:t>
            </a:r>
          </a:p>
          <a:p>
            <a:pPr marL="342900" indent="-342900">
              <a:lnSpc>
                <a:spcPct val="150000"/>
              </a:lnSpc>
              <a:buFont typeface="Symbol" panose="05050102010706020507" pitchFamily="18" charset="2"/>
              <a:buChar char=""/>
              <a:defRPr/>
            </a:pPr>
            <a:r>
              <a:rPr lang="en-GB" sz="1200" dirty="0">
                <a:solidFill>
                  <a:srgbClr val="333333"/>
                </a:solidFill>
                <a:latin typeface="Arial" panose="020B0604020202020204" pitchFamily="34" charset="0"/>
                <a:ea typeface="Times New Roman" panose="02020603050405020304" pitchFamily="18" charset="0"/>
                <a:cs typeface="Arial" panose="020B0604020202020204" pitchFamily="34" charset="0"/>
              </a:rPr>
              <a:t>Re point 2 – emphasise that there may be a need for a targeted intervention that 'pre-</a:t>
            </a:r>
            <a:r>
              <a:rPr lang="en-GB" sz="1200" dirty="0" err="1">
                <a:solidFill>
                  <a:srgbClr val="333333"/>
                </a:solidFill>
                <a:latin typeface="Arial" panose="020B0604020202020204" pitchFamily="34" charset="0"/>
                <a:ea typeface="Times New Roman" panose="02020603050405020304" pitchFamily="18" charset="0"/>
                <a:cs typeface="Arial" panose="020B0604020202020204" pitchFamily="34" charset="0"/>
              </a:rPr>
              <a:t>teaches'</a:t>
            </a:r>
            <a:r>
              <a:rPr lang="en-GB" sz="1200" dirty="0">
                <a:solidFill>
                  <a:srgbClr val="333333"/>
                </a:solidFill>
                <a:latin typeface="Arial" panose="020B0604020202020204" pitchFamily="34" charset="0"/>
                <a:ea typeface="Times New Roman" panose="02020603050405020304" pitchFamily="18" charset="0"/>
                <a:cs typeface="Arial" panose="020B0604020202020204" pitchFamily="34" charset="0"/>
              </a:rPr>
              <a:t> skills to enable access to a particular curriculum area or use of assistive technology (e.g. learning how to use a screen reader, navigation tools prior to using the computer in the classroom), or use of assistive technology (learning how to use screen reader navigation tools etc).</a:t>
            </a:r>
            <a:endParaRPr lang="en-GB" sz="1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50000"/>
              </a:lnSpc>
              <a:buFont typeface="Symbol" panose="05050102010706020507" pitchFamily="18" charset="2"/>
              <a:buChar char=""/>
              <a:defRPr/>
            </a:pPr>
            <a:r>
              <a:rPr lang="en-GB" sz="1200" dirty="0">
                <a:solidFill>
                  <a:srgbClr val="333333"/>
                </a:solidFill>
                <a:latin typeface="Arial" panose="020B0604020202020204" pitchFamily="34" charset="0"/>
                <a:ea typeface="Times New Roman" panose="02020603050405020304" pitchFamily="18" charset="0"/>
                <a:cs typeface="Arial" panose="020B0604020202020204" pitchFamily="34" charset="0"/>
              </a:rPr>
              <a:t>Re</a:t>
            </a: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point 2 - as well as touch typing/screen reader navigation skills needed for a student to use a laptop or tablet in a busy mainstream school consider also the other skills that are required – including for example, good file management skills, understand what app is good for what lessons, learn how to switch between adapted electronic learning resource documents and production of written work on the same device.</a:t>
            </a:r>
            <a:r>
              <a:rPr lang="en-GB" sz="1200"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endParaRPr lang="en-GB" sz="1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nSpc>
                <a:spcPct val="150000"/>
              </a:lnSpc>
              <a:defRPr/>
            </a:pPr>
            <a:endParaRPr lang="en-GB" sz="1200" b="1" dirty="0">
              <a:solidFill>
                <a:srgbClr val="333333"/>
              </a:solidFill>
              <a:latin typeface="Arial" panose="020B0604020202020204" pitchFamily="34" charset="0"/>
              <a:ea typeface="Times New Roman" panose="02020603050405020304" pitchFamily="18" charset="0"/>
              <a:cs typeface="Arial" panose="020B0604020202020204" pitchFamily="34" charset="0"/>
            </a:endParaRPr>
          </a:p>
          <a:p>
            <a:pPr>
              <a:lnSpc>
                <a:spcPct val="150000"/>
              </a:lnSpc>
              <a:defRPr/>
            </a:pPr>
            <a:r>
              <a:rPr lang="en-GB" sz="1200" b="1" dirty="0">
                <a:solidFill>
                  <a:srgbClr val="333333"/>
                </a:solidFill>
                <a:latin typeface="Arial" panose="020B0604020202020204" pitchFamily="34" charset="0"/>
                <a:ea typeface="Times New Roman" panose="02020603050405020304" pitchFamily="18" charset="0"/>
                <a:cs typeface="Arial" panose="020B0604020202020204" pitchFamily="34" charset="0"/>
              </a:rPr>
              <a:t>Optional Activity</a:t>
            </a:r>
            <a:endParaRPr lang="en-GB" sz="1200" dirty="0">
              <a:solidFill>
                <a:srgbClr val="333333"/>
              </a:solidFill>
              <a:latin typeface="Arial" panose="020B0604020202020204" pitchFamily="34" charset="0"/>
              <a:ea typeface="Times New Roman" panose="02020603050405020304" pitchFamily="18" charset="0"/>
              <a:cs typeface="Arial" panose="020B0604020202020204" pitchFamily="34" charset="0"/>
            </a:endParaRPr>
          </a:p>
          <a:p>
            <a:pPr>
              <a:lnSpc>
                <a:spcPct val="150000"/>
              </a:lnSpc>
              <a:defRPr/>
            </a:pPr>
            <a:endParaRPr lang="en-GB" sz="1200" b="1" dirty="0">
              <a:solidFill>
                <a:srgbClr val="333333"/>
              </a:solidFill>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Sans-Serif"/>
              <a:buChar char="•"/>
              <a:defRPr/>
            </a:pPr>
            <a:r>
              <a:rPr lang="en-GB" sz="1200" dirty="0">
                <a:solidFill>
                  <a:srgbClr val="333333"/>
                </a:solidFill>
                <a:latin typeface="Arial" panose="020B0604020202020204" pitchFamily="34" charset="0"/>
                <a:ea typeface="Times New Roman" panose="02020603050405020304" pitchFamily="18" charset="0"/>
                <a:cs typeface="Arial" panose="020B0604020202020204" pitchFamily="34" charset="0"/>
              </a:rPr>
              <a:t>You can use the proforma on the customisable slide (slide 19) to </a:t>
            </a:r>
            <a:r>
              <a:rPr lang="en-GB" sz="1200" dirty="0">
                <a:latin typeface="Arial" panose="020B0604020202020204" pitchFamily="34" charset="0"/>
                <a:cs typeface="Arial" panose="020B0604020202020204" pitchFamily="34" charset="0"/>
              </a:rPr>
              <a:t>create an overview that illustrates how you can work together to facilitate an inclusive world for a selected child/young person, You may wish to use the five good practice principles outlined in this presentation and customise these as appropriate. </a:t>
            </a:r>
            <a:endParaRPr lang="en-GB" sz="1200" dirty="0">
              <a:latin typeface="Arial" panose="020B0604020202020204" pitchFamily="34" charset="0"/>
              <a:ea typeface="Calibri" panose="020F0502020204030204"/>
              <a:cs typeface="Arial" panose="020B0604020202020204" pitchFamily="34" charset="0"/>
            </a:endParaRPr>
          </a:p>
          <a:p>
            <a:pPr marL="342900" indent="-342900">
              <a:lnSpc>
                <a:spcPct val="150000"/>
              </a:lnSpc>
              <a:buFont typeface="Symbol" panose="05050102010706020507" pitchFamily="18" charset="2"/>
              <a:buChar char=""/>
              <a:defRPr/>
            </a:pPr>
            <a:endParaRPr lang="en-GB" sz="1200" dirty="0">
              <a:solidFill>
                <a:srgbClr val="333333"/>
              </a:solidFill>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17</a:t>
            </a:fld>
            <a:endParaRPr lang="en-GB"/>
          </a:p>
        </p:txBody>
      </p:sp>
    </p:spTree>
    <p:extLst>
      <p:ext uri="{BB962C8B-B14F-4D97-AF65-F5344CB8AC3E}">
        <p14:creationId xmlns:p14="http://schemas.microsoft.com/office/powerpoint/2010/main" val="1919601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50000"/>
              </a:lnSpc>
              <a:spcAft>
                <a:spcPts val="800"/>
              </a:spcAft>
              <a:buFont typeface="Symbol" panose="05050102010706020507" pitchFamily="18" charset="2"/>
              <a:buNone/>
              <a:tabLst>
                <a:tab pos="457200" algn="l"/>
              </a:tabLst>
            </a:pPr>
            <a:r>
              <a:rPr lang="en-GB" sz="1200" b="1" dirty="0">
                <a:latin typeface="Arial" panose="020B0604020202020204" pitchFamily="34" charset="0"/>
                <a:cs typeface="Arial" panose="020B0604020202020204" pitchFamily="34" charset="0"/>
              </a:rPr>
              <a:t>Guidance for Speakers</a:t>
            </a:r>
            <a:endParaRPr lang="en-US" dirty="0"/>
          </a:p>
          <a:p>
            <a:pPr marL="0" lvl="0" indent="0">
              <a:lnSpc>
                <a:spcPct val="150000"/>
              </a:lnSpc>
              <a:spcAft>
                <a:spcPts val="800"/>
              </a:spcAft>
              <a:buFont typeface="Symbol" panose="05050102010706020507" pitchFamily="18" charset="2"/>
              <a:buNone/>
              <a:tabLst>
                <a:tab pos="457200" algn="l"/>
              </a:tabLst>
            </a:pPr>
            <a:endParaRPr lang="en-GB" sz="1200" b="1" dirty="0">
              <a:latin typeface="Arial" panose="020B0604020202020204" pitchFamily="34" charset="0"/>
              <a:cs typeface="Arial" panose="020B0604020202020204" pitchFamily="34" charset="0"/>
            </a:endParaRPr>
          </a:p>
          <a:p>
            <a:pPr marL="342900" marR="0" lvl="0" indent="-342900"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lang="en-GB" sz="1200" i="0" dirty="0">
                <a:effectLst/>
                <a:latin typeface="Arial" panose="020B0604020202020204" pitchFamily="34" charset="0"/>
                <a:ea typeface="Calibri" panose="020F0502020204030204" pitchFamily="34" charset="0"/>
              </a:rPr>
              <a:t>This overview provides a good opportunity to talk about how we can work together to promote more inclusive classroom practice. </a:t>
            </a:r>
            <a:endParaRPr lang="en-GB" sz="1200" i="0" dirty="0">
              <a:effectLst/>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1" fontAlgn="auto" latinLnBrk="0" hangingPunct="1">
              <a:lnSpc>
                <a:spcPct val="150000"/>
              </a:lnSpc>
              <a:spcBef>
                <a:spcPts val="0"/>
              </a:spcBef>
              <a:spcAft>
                <a:spcPts val="0"/>
              </a:spcAft>
              <a:buClrTx/>
              <a:buSzTx/>
              <a:buFont typeface="Symbol" panose="05050102010706020507" pitchFamily="18" charset="2"/>
              <a:buNone/>
              <a:tabLst/>
              <a:defRPr/>
            </a:pPr>
            <a:endParaRPr lang="en-GB" sz="1200" i="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50000"/>
              </a:lnSpc>
              <a:spcBef>
                <a:spcPts val="0"/>
              </a:spcBef>
              <a:spcAft>
                <a:spcPts val="0"/>
              </a:spcAft>
              <a:buClrTx/>
              <a:buSzTx/>
              <a:buFont typeface="Symbol" panose="05050102010706020507" pitchFamily="18" charset="2"/>
              <a:buNone/>
              <a:tabLst/>
              <a:defRPr/>
            </a:pPr>
            <a:r>
              <a:rPr lang="en-GB" sz="1200" b="1" i="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Optional Activities</a:t>
            </a:r>
          </a:p>
          <a:p>
            <a:pPr marL="342900" indent="-342900">
              <a:lnSpc>
                <a:spcPct val="150000"/>
              </a:lnSpc>
              <a:buFont typeface="Symbol" panose="05050102010706020507" pitchFamily="18" charset="2"/>
              <a:buChar char=""/>
              <a:defRPr/>
            </a:pPr>
            <a:r>
              <a:rPr lang="en-GB" sz="1200" i="0" dirty="0">
                <a:solidFill>
                  <a:srgbClr val="000000"/>
                </a:solidFill>
                <a:effectLst/>
                <a:latin typeface="Arial"/>
                <a:ea typeface="Times New Roman" panose="02020603050405020304" pitchFamily="18" charset="0"/>
                <a:cs typeface="Arial"/>
              </a:rPr>
              <a:t>Give examples of the significance of language for a child with vision impairment in the classroom - e.g. rather than saying ‘Can the three children on that table stand up please’ you might say ‘Can Nicky, Rajinda, and Steven stand up please’).</a:t>
            </a:r>
            <a:r>
              <a:rPr lang="en-GB" dirty="0">
                <a:solidFill>
                  <a:srgbClr val="000000"/>
                </a:solidFill>
                <a:latin typeface="Arial"/>
                <a:ea typeface="Times New Roman" panose="02020603050405020304" pitchFamily="18" charset="0"/>
                <a:cs typeface="Arial"/>
              </a:rPr>
              <a:t> </a:t>
            </a:r>
            <a:endParaRPr lang="en-GB" sz="1200" i="0" dirty="0">
              <a:solidFill>
                <a:srgbClr val="000000"/>
              </a:solidFill>
              <a:effectLst/>
              <a:latin typeface="Arial" panose="020B0604020202020204" pitchFamily="34" charset="0"/>
              <a:ea typeface="Times New Roman" panose="02020603050405020304" pitchFamily="18" charset="0"/>
              <a:cs typeface="Arial"/>
            </a:endParaRPr>
          </a:p>
          <a:p>
            <a:pPr marL="342900" marR="0" lvl="0" indent="-342900"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lang="en-GB" sz="1200" i="0" dirty="0">
                <a:solidFill>
                  <a:srgbClr val="000000"/>
                </a:solidFill>
                <a:effectLst/>
                <a:latin typeface="Arial"/>
                <a:ea typeface="Times New Roman" panose="02020603050405020304" pitchFamily="18" charset="0"/>
                <a:cs typeface="Arial"/>
              </a:rPr>
              <a:t>Similarly if you ask for a show of hands to a question say the name of the child you are asking to respond (e.g. Rajinda, you have your hand up, what do you think the answer is?’)</a:t>
            </a:r>
            <a:endParaRPr lang="en-GB" sz="1200" i="0" dirty="0">
              <a:effectLst/>
              <a:latin typeface="Arial"/>
              <a:ea typeface="Calibri" panose="020F0502020204030204" pitchFamily="34" charset="0"/>
              <a:cs typeface="Arial"/>
            </a:endParaRPr>
          </a:p>
          <a:p>
            <a:pPr marL="342900" indent="-342900">
              <a:lnSpc>
                <a:spcPct val="150000"/>
              </a:lnSpc>
              <a:buFont typeface="Symbol" panose="05050102010706020507" pitchFamily="18" charset="2"/>
              <a:buChar char=""/>
            </a:pPr>
            <a:r>
              <a:rPr lang="en-GB" sz="1200" b="0" i="0" dirty="0">
                <a:effectLst/>
                <a:latin typeface="Arial"/>
                <a:cs typeface="Arial"/>
              </a:rPr>
              <a:t>You could provide examples of activities </a:t>
            </a:r>
            <a:r>
              <a:rPr lang="en-GB" dirty="0">
                <a:latin typeface="Arial"/>
                <a:cs typeface="Arial"/>
              </a:rPr>
              <a:t>using teaching </a:t>
            </a:r>
            <a:r>
              <a:rPr lang="en-GB" sz="1200" b="0" i="0" dirty="0">
                <a:effectLst/>
                <a:latin typeface="Arial"/>
                <a:cs typeface="Arial"/>
              </a:rPr>
              <a:t>approaches that draw on other senses using for example real life objects/models rather than just illustrations/photos.</a:t>
            </a:r>
            <a:r>
              <a:rPr lang="en-GB" dirty="0">
                <a:latin typeface="Arial"/>
                <a:cs typeface="Arial"/>
              </a:rPr>
              <a:t> </a:t>
            </a:r>
            <a:endParaRPr lang="en-GB" sz="1200" b="0" i="0" dirty="0">
              <a:effectLst/>
              <a:latin typeface="Arial" panose="020B0604020202020204" pitchFamily="34" charset="0"/>
              <a:cs typeface="Arial"/>
            </a:endParaRPr>
          </a:p>
          <a:p>
            <a:pPr marL="342900" lvl="0" indent="-342900">
              <a:lnSpc>
                <a:spcPct val="150000"/>
              </a:lnSpc>
              <a:buFont typeface="Symbol" panose="05050102010706020507" pitchFamily="18" charset="2"/>
              <a:buChar char=""/>
            </a:pPr>
            <a:r>
              <a:rPr lang="en-GB" sz="1800" dirty="0">
                <a:solidFill>
                  <a:srgbClr val="333333"/>
                </a:solidFill>
                <a:effectLst/>
                <a:latin typeface="Arial" panose="020B0604020202020204" pitchFamily="34" charset="0"/>
                <a:ea typeface="Calibri" panose="020F0502020204030204" pitchFamily="34" charset="0"/>
              </a:rPr>
              <a:t>Consider whether the layout and organisation of the classroom allows the child/young person to be independent - can they find their own resources? Do they have drawers/files/books labelled for easy access? Do they have a cupboard where they can store equipment and get to independently?</a:t>
            </a:r>
            <a:endParaRPr lang="en-GB" sz="1200" b="0" i="0" dirty="0">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18</a:t>
            </a:fld>
            <a:endParaRPr lang="en-GB"/>
          </a:p>
        </p:txBody>
      </p:sp>
    </p:spTree>
    <p:extLst>
      <p:ext uri="{BB962C8B-B14F-4D97-AF65-F5344CB8AC3E}">
        <p14:creationId xmlns:p14="http://schemas.microsoft.com/office/powerpoint/2010/main" val="33729734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b="1" dirty="0">
                <a:latin typeface="Arial" panose="020B0604020202020204" pitchFamily="34" charset="0"/>
                <a:ea typeface="Calibri" panose="020F0502020204030204" pitchFamily="34" charset="0"/>
                <a:cs typeface="Arial" panose="020B0604020202020204" pitchFamily="34" charset="0"/>
              </a:rPr>
              <a:t>Guidance for speaker:</a:t>
            </a:r>
          </a:p>
          <a:p>
            <a:pPr>
              <a:defRPr/>
            </a:pPr>
            <a:endParaRPr lang="en-GB" b="1" dirty="0">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defRPr/>
            </a:pPr>
            <a:r>
              <a:rPr lang="en-GB" dirty="0">
                <a:latin typeface="Arial" panose="020B0604020202020204" pitchFamily="34" charset="0"/>
                <a:cs typeface="Arial" panose="020B0604020202020204" pitchFamily="34" charset="0"/>
              </a:rPr>
              <a:t>Use this slide to provide a brief overview  in line with the bullet points of how you can work together to facilitate an inclusive world if you are using this training resource to discuss a particular young person. If the student has additional needs, these might also be included/outlined.</a:t>
            </a:r>
            <a:endParaRPr lang="en-GB" dirty="0">
              <a:latin typeface="Arial" panose="020B0604020202020204" pitchFamily="34" charset="0"/>
              <a:ea typeface="Calibri" panose="020F050202020403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effectLst/>
                <a:latin typeface="Arial" panose="020B0604020202020204" pitchFamily="34" charset="0"/>
                <a:ea typeface="Calibri" panose="020F0502020204030204" pitchFamily="34" charset="0"/>
                <a:cs typeface="Arial" panose="020B0604020202020204" pitchFamily="34" charset="0"/>
              </a:rPr>
              <a:t>You may wish to use the five good practice principles outlined in this presentation and customise these as appropriate.</a:t>
            </a:r>
            <a:r>
              <a:rPr lang="en-GB" dirty="0">
                <a:latin typeface="Arial" panose="020B0604020202020204" pitchFamily="34" charset="0"/>
                <a:ea typeface="Calibri" panose="020F050202020403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249A7D2C-267A-4B93-B0C3-633C8296990C}" type="slidenum">
              <a:rPr lang="en-GB" smtClean="0"/>
              <a:t>19</a:t>
            </a:fld>
            <a:endParaRPr lang="en-GB"/>
          </a:p>
        </p:txBody>
      </p:sp>
    </p:spTree>
    <p:extLst>
      <p:ext uri="{BB962C8B-B14F-4D97-AF65-F5344CB8AC3E}">
        <p14:creationId xmlns:p14="http://schemas.microsoft.com/office/powerpoint/2010/main" val="3770347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228600" algn="l" rtl="0">
              <a:lnSpc>
                <a:spcPct val="100000"/>
              </a:lnSpc>
              <a:spcBef>
                <a:spcPts val="805"/>
              </a:spcBef>
              <a:spcAft>
                <a:spcPts val="0"/>
              </a:spcAft>
              <a:buSzPts val="1400"/>
              <a:buNone/>
            </a:pPr>
            <a:r>
              <a:rPr lang="en-GB" b="1" dirty="0">
                <a:solidFill>
                  <a:srgbClr val="000000"/>
                </a:solidFill>
                <a:latin typeface="Arial"/>
                <a:ea typeface="Arial"/>
                <a:cs typeface="Arial"/>
                <a:sym typeface="Arial"/>
              </a:rPr>
              <a:t>Speaker notes</a:t>
            </a:r>
          </a:p>
          <a:p>
            <a:pPr marL="457200" lvl="0" indent="-228600" algn="l" rtl="0">
              <a:lnSpc>
                <a:spcPct val="100000"/>
              </a:lnSpc>
              <a:spcBef>
                <a:spcPts val="805"/>
              </a:spcBef>
              <a:spcAft>
                <a:spcPts val="0"/>
              </a:spcAft>
              <a:buSzPts val="1400"/>
              <a:buNone/>
            </a:pPr>
            <a:endParaRPr lang="en-GB" b="1" dirty="0">
              <a:solidFill>
                <a:srgbClr val="000000"/>
              </a:solidFill>
              <a:latin typeface="Arial"/>
              <a:ea typeface="Arial"/>
              <a:cs typeface="Arial"/>
              <a:sym typeface="Arial"/>
            </a:endParaRPr>
          </a:p>
          <a:p>
            <a:pPr marL="457200" lvl="0" indent="-228600" algn="l" rtl="0">
              <a:lnSpc>
                <a:spcPct val="100000"/>
              </a:lnSpc>
              <a:spcBef>
                <a:spcPts val="805"/>
              </a:spcBef>
              <a:spcAft>
                <a:spcPts val="0"/>
              </a:spcAft>
              <a:buSzPts val="1400"/>
              <a:buFont typeface="Arial" panose="020B0604020202020204" pitchFamily="34" charset="0"/>
              <a:buChar char="•"/>
            </a:pPr>
            <a:r>
              <a:rPr lang="en-GB" b="0" dirty="0">
                <a:solidFill>
                  <a:srgbClr val="000000"/>
                </a:solidFill>
                <a:latin typeface="Arial"/>
                <a:ea typeface="Arial"/>
                <a:cs typeface="Arial"/>
                <a:sym typeface="Arial"/>
              </a:rPr>
              <a:t>There are 4 partner organisations involved in the </a:t>
            </a:r>
            <a:r>
              <a:rPr lang="en-GB" dirty="0">
                <a:solidFill>
                  <a:srgbClr val="000000"/>
                </a:solidFill>
                <a:latin typeface="Arial"/>
                <a:ea typeface="Arial"/>
                <a:cs typeface="Arial"/>
                <a:sym typeface="Arial"/>
              </a:rPr>
              <a:t>CFVI project (refer to the logos at the bottom of the slide). </a:t>
            </a:r>
          </a:p>
          <a:p>
            <a:pPr marL="228600" lvl="0" indent="0" algn="l" rtl="0">
              <a:lnSpc>
                <a:spcPct val="100000"/>
              </a:lnSpc>
              <a:spcBef>
                <a:spcPts val="805"/>
              </a:spcBef>
              <a:spcAft>
                <a:spcPts val="0"/>
              </a:spcAft>
              <a:buSzPts val="1400"/>
              <a:buFont typeface="Arial" panose="020B0604020202020204" pitchFamily="34" charset="0"/>
              <a:buNone/>
            </a:pPr>
            <a:endParaRPr lang="en-GB" dirty="0">
              <a:solidFill>
                <a:srgbClr val="000000"/>
              </a:solidFill>
              <a:latin typeface="Arial"/>
              <a:ea typeface="Arial"/>
              <a:cs typeface="Arial"/>
              <a:sym typeface="Arial"/>
            </a:endParaRPr>
          </a:p>
          <a:p>
            <a:pPr marL="457200" indent="-228600">
              <a:spcBef>
                <a:spcPts val="805"/>
              </a:spcBef>
              <a:buSzPts val="1400"/>
            </a:pPr>
            <a:r>
              <a:rPr lang="en-GB" b="1" i="0" dirty="0">
                <a:solidFill>
                  <a:srgbClr val="000000"/>
                </a:solidFill>
                <a:latin typeface="Arial"/>
                <a:ea typeface="Arial"/>
                <a:cs typeface="Arial"/>
                <a:sym typeface="Arial"/>
              </a:rPr>
              <a:t>Guidance for Speaker (depending on the session - see also p.34 of CFVI)</a:t>
            </a:r>
            <a:endParaRPr lang="en-GB" dirty="0">
              <a:solidFill>
                <a:srgbClr val="000000"/>
              </a:solidFill>
              <a:latin typeface="Arial"/>
              <a:ea typeface="Arial"/>
              <a:cs typeface="Arial"/>
              <a:sym typeface="Arial"/>
            </a:endParaRPr>
          </a:p>
          <a:p>
            <a:pPr marL="457200" indent="-228600">
              <a:spcBef>
                <a:spcPts val="805"/>
              </a:spcBef>
              <a:buSzPts val="1400"/>
            </a:pPr>
            <a:endParaRPr lang="en-GB" dirty="0">
              <a:solidFill>
                <a:srgbClr val="000000"/>
              </a:solidFill>
              <a:latin typeface="Arial"/>
              <a:ea typeface="Arial"/>
              <a:cs typeface="Arial"/>
              <a:sym typeface="Arial"/>
            </a:endParaRPr>
          </a:p>
          <a:p>
            <a:pPr marL="514350" indent="-285750">
              <a:spcBef>
                <a:spcPts val="805"/>
              </a:spcBef>
              <a:buSzPts val="1400"/>
              <a:buFont typeface="Arial"/>
              <a:buChar char="•"/>
            </a:pPr>
            <a:r>
              <a:rPr lang="en-GB" dirty="0">
                <a:solidFill>
                  <a:srgbClr val="000000"/>
                </a:solidFill>
                <a:latin typeface="Arial"/>
                <a:ea typeface="Arial"/>
                <a:cs typeface="Arial"/>
                <a:sym typeface="Arial"/>
              </a:rPr>
              <a:t>The project was funded by the Royal National Institute of Blind People [RNIB].</a:t>
            </a:r>
            <a:endParaRPr lang="en-GB" dirty="0">
              <a:solidFill>
                <a:srgbClr val="000000"/>
              </a:solidFill>
              <a:latin typeface="Arial"/>
              <a:ea typeface="Arial"/>
              <a:cs typeface="Arial"/>
            </a:endParaRPr>
          </a:p>
          <a:p>
            <a:pPr marL="514350" indent="-285750">
              <a:spcBef>
                <a:spcPts val="805"/>
              </a:spcBef>
              <a:buSzPts val="1400"/>
              <a:buFont typeface="Arial"/>
              <a:buChar char="•"/>
            </a:pPr>
            <a:r>
              <a:rPr lang="en-GB" dirty="0">
                <a:solidFill>
                  <a:srgbClr val="000000"/>
                </a:solidFill>
                <a:latin typeface="Arial"/>
                <a:ea typeface="Arial"/>
                <a:cs typeface="Arial"/>
                <a:sym typeface="Arial"/>
              </a:rPr>
              <a:t>The Vision Impairment Centre of Teaching and Research – VICTAR – consulted with professionals working in the field, parents and children and young people to inform the writing of the CFVI; they are also involved in the evaluation of the CFVI in practice. </a:t>
            </a:r>
            <a:endParaRPr lang="en-GB" dirty="0">
              <a:solidFill>
                <a:srgbClr val="000000"/>
              </a:solidFill>
              <a:latin typeface="Arial"/>
              <a:ea typeface="Arial"/>
              <a:cs typeface="Arial"/>
            </a:endParaRPr>
          </a:p>
          <a:p>
            <a:pPr marL="514350" indent="-285750">
              <a:spcBef>
                <a:spcPts val="805"/>
              </a:spcBef>
              <a:buSzPts val="1400"/>
              <a:buFont typeface="Arial"/>
              <a:buChar char="•"/>
            </a:pPr>
            <a:r>
              <a:rPr lang="en-GB" dirty="0">
                <a:solidFill>
                  <a:srgbClr val="000000"/>
                </a:solidFill>
                <a:latin typeface="Arial"/>
                <a:ea typeface="Arial"/>
                <a:cs typeface="Arial"/>
                <a:sym typeface="Arial"/>
              </a:rPr>
              <a:t>The Professional Association for Vision Impairment Workforce – VIEW – was involved in working to secure resources for the resource hub and in devising this training; </a:t>
            </a:r>
            <a:endParaRPr lang="en-GB" dirty="0">
              <a:solidFill>
                <a:srgbClr val="000000"/>
              </a:solidFill>
              <a:latin typeface="Arial"/>
              <a:ea typeface="Arial"/>
              <a:cs typeface="Arial"/>
            </a:endParaRPr>
          </a:p>
          <a:p>
            <a:pPr marL="514350" indent="-285750">
              <a:spcBef>
                <a:spcPts val="805"/>
              </a:spcBef>
              <a:buSzPts val="1400"/>
              <a:buFont typeface="Arial"/>
              <a:buChar char="•"/>
            </a:pPr>
            <a:r>
              <a:rPr lang="en-GB" dirty="0">
                <a:solidFill>
                  <a:srgbClr val="000000"/>
                </a:solidFill>
                <a:latin typeface="Arial"/>
                <a:ea typeface="Arial"/>
                <a:cs typeface="Arial"/>
                <a:sym typeface="Arial"/>
              </a:rPr>
              <a:t>Thomas Pocklington Trust (</a:t>
            </a:r>
            <a:r>
              <a:rPr lang="en-GB" sz="1200" dirty="0">
                <a:solidFill>
                  <a:srgbClr val="333333"/>
                </a:solidFill>
                <a:effectLst/>
                <a:latin typeface="Arial"/>
                <a:ea typeface="Calibri" panose="020F0502020204030204" pitchFamily="34" charset="0"/>
                <a:cs typeface="Arial"/>
              </a:rPr>
              <a:t>TPT), a national charity which supports blind and partially sighted people with a focus on Education, Employment and Engagement, </a:t>
            </a:r>
            <a:r>
              <a:rPr lang="en-GB" dirty="0">
                <a:solidFill>
                  <a:srgbClr val="000000"/>
                </a:solidFill>
                <a:latin typeface="Arial"/>
                <a:ea typeface="Arial"/>
                <a:cs typeface="Arial"/>
                <a:sym typeface="Arial"/>
              </a:rPr>
              <a:t>providing guidance and advice. In Phase 2 of the project TPT will be working on influencing  educational policy. </a:t>
            </a:r>
            <a:endParaRPr lang="en-GB" dirty="0">
              <a:solidFill>
                <a:srgbClr val="000000"/>
              </a:solidFill>
              <a:latin typeface="Calibri"/>
              <a:ea typeface="Arial"/>
              <a:cs typeface="Calibri"/>
            </a:endParaRPr>
          </a:p>
          <a:p>
            <a:pPr marL="514350" lvl="0" indent="-285750" algn="l">
              <a:lnSpc>
                <a:spcPct val="100000"/>
              </a:lnSpc>
              <a:spcBef>
                <a:spcPts val="805"/>
              </a:spcBef>
              <a:spcAft>
                <a:spcPts val="0"/>
              </a:spcAft>
              <a:buSzPts val="1400"/>
              <a:buFont typeface="Arial"/>
              <a:buChar char="•"/>
            </a:pPr>
            <a:r>
              <a:rPr lang="en-GB" b="0" dirty="0">
                <a:solidFill>
                  <a:srgbClr val="000000"/>
                </a:solidFill>
                <a:latin typeface="Arial"/>
                <a:ea typeface="Arial"/>
                <a:cs typeface="Arial"/>
                <a:sym typeface="Arial"/>
              </a:rPr>
              <a:t>Different aspects of the project are led by different project partners. The production of the training/CPD materials was led by VIEW </a:t>
            </a:r>
            <a:r>
              <a:rPr lang="en-GB" b="0" dirty="0">
                <a:solidFill>
                  <a:srgbClr val="404040"/>
                </a:solidFill>
                <a:latin typeface="Arial"/>
                <a:ea typeface="Arial"/>
                <a:cs typeface="Arial"/>
                <a:sym typeface="Arial"/>
              </a:rPr>
              <a:t>in association with a consultation group of key stakeholders who work in the field of VI Education.</a:t>
            </a:r>
            <a:r>
              <a:rPr lang="en-GB" dirty="0">
                <a:solidFill>
                  <a:srgbClr val="404040"/>
                </a:solidFill>
                <a:latin typeface="Arial"/>
                <a:ea typeface="Arial"/>
                <a:cs typeface="Arial"/>
                <a:sym typeface="Arial"/>
              </a:rPr>
              <a:t> </a:t>
            </a:r>
            <a:endParaRPr lang="en-GB" dirty="0">
              <a:cs typeface="Calibri" panose="020F0502020204030204"/>
            </a:endParaRPr>
          </a:p>
          <a:p>
            <a:endParaRPr lang="en-GB" dirty="0"/>
          </a:p>
        </p:txBody>
      </p:sp>
      <p:sp>
        <p:nvSpPr>
          <p:cNvPr id="4" name="Slide Number Placeholder 3"/>
          <p:cNvSpPr>
            <a:spLocks noGrp="1"/>
          </p:cNvSpPr>
          <p:nvPr>
            <p:ph type="sldNum" sz="quarter" idx="5"/>
          </p:nvPr>
        </p:nvSpPr>
        <p:spPr/>
        <p:txBody>
          <a:bodyPr/>
          <a:lstStyle/>
          <a:p>
            <a:fld id="{249A7D2C-267A-4B93-B0C3-633C8296990C}" type="slidenum">
              <a:rPr lang="en-GB" smtClean="0"/>
              <a:t>2</a:t>
            </a:fld>
            <a:endParaRPr lang="en-GB"/>
          </a:p>
        </p:txBody>
      </p:sp>
    </p:spTree>
    <p:extLst>
      <p:ext uri="{BB962C8B-B14F-4D97-AF65-F5344CB8AC3E}">
        <p14:creationId xmlns:p14="http://schemas.microsoft.com/office/powerpoint/2010/main" val="8562337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ct val="150000"/>
              </a:lnSpc>
              <a:spcAft>
                <a:spcPts val="800"/>
              </a:spcAft>
              <a:buFont typeface="Symbol" panose="05050102010706020507" pitchFamily="18" charset="2"/>
              <a:buNone/>
              <a:tabLst>
                <a:tab pos="457200" algn="l"/>
              </a:tabLst>
            </a:pPr>
            <a:r>
              <a:rPr lang="en-GB" sz="1200" b="1" dirty="0">
                <a:latin typeface="Arial" panose="020B0604020202020204" pitchFamily="34" charset="0"/>
                <a:cs typeface="Arial" panose="020B0604020202020204" pitchFamily="34" charset="0"/>
              </a:rPr>
              <a:t>Speaker notes</a:t>
            </a:r>
          </a:p>
          <a:p>
            <a:pPr marL="0" lvl="0" indent="0" algn="just">
              <a:lnSpc>
                <a:spcPct val="150000"/>
              </a:lnSpc>
              <a:spcAft>
                <a:spcPts val="800"/>
              </a:spcAft>
              <a:buFont typeface="Symbol" panose="05050102010706020507" pitchFamily="18" charset="2"/>
              <a:buNone/>
              <a:tabLst>
                <a:tab pos="457200" algn="l"/>
              </a:tabLst>
            </a:pPr>
            <a:endParaRPr lang="en-GB" sz="1200" b="1" dirty="0">
              <a:latin typeface="Arial" panose="020B0604020202020204" pitchFamily="34" charset="0"/>
              <a:cs typeface="Arial" panose="020B0604020202020204" pitchFamily="34" charset="0"/>
            </a:endParaRPr>
          </a:p>
          <a:p>
            <a:pPr marL="342900" lvl="0" indent="-342900" algn="just">
              <a:lnSpc>
                <a:spcPct val="150000"/>
              </a:lnSpc>
              <a:buFont typeface="Symbol" panose="05050102010706020507" pitchFamily="18" charset="2"/>
              <a:buChar char=""/>
            </a:pPr>
            <a:r>
              <a:rPr lang="en-GB" sz="1200" i="0" dirty="0">
                <a:effectLst/>
                <a:latin typeface="Arial" panose="020B0604020202020204" pitchFamily="34" charset="0"/>
                <a:ea typeface="Calibri" panose="020F0502020204030204" pitchFamily="34" charset="0"/>
              </a:rPr>
              <a:t>Run through the key points listed on this slide. </a:t>
            </a:r>
          </a:p>
          <a:p>
            <a:pPr marL="342900" lvl="0" indent="-342900" algn="just">
              <a:lnSpc>
                <a:spcPct val="150000"/>
              </a:lnSpc>
              <a:buFont typeface="Symbol" panose="05050102010706020507" pitchFamily="18" charset="2"/>
              <a:buChar char=""/>
            </a:pPr>
            <a:r>
              <a:rPr lang="en-GB" sz="1200" b="0" i="0" dirty="0">
                <a:effectLst/>
                <a:latin typeface="Arial" panose="020B0604020202020204" pitchFamily="34" charset="0"/>
              </a:rPr>
              <a:t>You may wish to invite the audience to list other key points or take away messages they would like to share for this area. </a:t>
            </a:r>
          </a:p>
          <a:p>
            <a:pPr marL="342900" lvl="0" indent="-342900" algn="just">
              <a:lnSpc>
                <a:spcPct val="150000"/>
              </a:lnSpc>
              <a:buFont typeface="Symbol" panose="05050102010706020507" pitchFamily="18" charset="2"/>
              <a:buChar char=""/>
            </a:pPr>
            <a:endParaRPr lang="en-GB" sz="1200" b="0" i="0" dirty="0">
              <a:effectLst/>
              <a:latin typeface="Arial" panose="020B0604020202020204" pitchFamily="34" charset="0"/>
            </a:endParaRPr>
          </a:p>
          <a:p>
            <a:pPr marL="0" lvl="0" indent="0" algn="just">
              <a:lnSpc>
                <a:spcPct val="150000"/>
              </a:lnSpc>
              <a:buFont typeface="Symbol" panose="05050102010706020507" pitchFamily="18" charset="2"/>
              <a:buNone/>
            </a:pPr>
            <a:r>
              <a:rPr lang="en-GB" sz="1200" b="1" i="0" dirty="0">
                <a:effectLst/>
                <a:latin typeface="Arial" panose="020B0604020202020204" pitchFamily="34" charset="0"/>
              </a:rPr>
              <a:t>Optional activity</a:t>
            </a:r>
          </a:p>
          <a:p>
            <a:pPr marL="0" lvl="0" indent="0" algn="just">
              <a:lnSpc>
                <a:spcPct val="150000"/>
              </a:lnSpc>
              <a:buFont typeface="Symbol" panose="05050102010706020507" pitchFamily="18" charset="2"/>
              <a:buNone/>
            </a:pPr>
            <a:endParaRPr lang="en-GB" sz="1200" b="0" i="0" dirty="0">
              <a:effectLst/>
              <a:latin typeface="Arial" panose="020B0604020202020204" pitchFamily="34" charset="0"/>
            </a:endParaRPr>
          </a:p>
          <a:p>
            <a:pPr marL="342900" indent="-342900" algn="just">
              <a:lnSpc>
                <a:spcPct val="150000"/>
              </a:lnSpc>
              <a:buFont typeface="Symbol" panose="05050102010706020507" pitchFamily="18" charset="2"/>
              <a:buChar char=""/>
              <a:defRPr/>
            </a:pPr>
            <a:r>
              <a:rPr lang="en-GB" sz="1200" dirty="0">
                <a:effectLst/>
                <a:latin typeface="Arial"/>
                <a:ea typeface="Times New Roman" panose="02020603050405020304" pitchFamily="18" charset="0"/>
                <a:cs typeface="Arial"/>
              </a:rPr>
              <a:t>You can ask the audience at this point (if it is staff in a school setting for example) if they feel there are things that they could add to an action plan? Go around the room and ask every person for one example of something that they might change/do differently, in this area</a:t>
            </a:r>
            <a:r>
              <a:rPr lang="en-GB" sz="1200" dirty="0">
                <a:latin typeface="Arial"/>
                <a:ea typeface="Times New Roman" panose="02020603050405020304" pitchFamily="18" charset="0"/>
                <a:cs typeface="Arial"/>
              </a:rPr>
              <a:t>.</a:t>
            </a:r>
            <a:endParaRPr lang="en-GB" sz="1200" dirty="0">
              <a:effectLst/>
              <a:latin typeface="Arial"/>
              <a:ea typeface="Times New Roman" panose="02020603050405020304" pitchFamily="18" charset="0"/>
              <a:cs typeface="Arial"/>
            </a:endParaRPr>
          </a:p>
          <a:p>
            <a:pPr marL="342900" indent="-342900" algn="just">
              <a:lnSpc>
                <a:spcPct val="150000"/>
              </a:lnSpc>
              <a:buFont typeface="Symbol" panose="05050102010706020507" pitchFamily="18" charset="2"/>
              <a:buChar char=""/>
            </a:pPr>
            <a:endParaRPr lang="en-GB" sz="1200" b="0" i="0" dirty="0">
              <a:latin typeface="Arial"/>
              <a:cs typeface="Arial"/>
            </a:endParaRPr>
          </a:p>
          <a:p>
            <a:pPr marL="342900" indent="-342900" algn="just">
              <a:lnSpc>
                <a:spcPct val="150000"/>
              </a:lnSpc>
              <a:buFont typeface="Symbol" panose="05050102010706020507" pitchFamily="18" charset="2"/>
              <a:buChar char=""/>
            </a:pPr>
            <a:endParaRPr lang="en-GB" sz="1200"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20</a:t>
            </a:fld>
            <a:endParaRPr lang="en-GB"/>
          </a:p>
        </p:txBody>
      </p:sp>
    </p:spTree>
    <p:extLst>
      <p:ext uri="{BB962C8B-B14F-4D97-AF65-F5344CB8AC3E}">
        <p14:creationId xmlns:p14="http://schemas.microsoft.com/office/powerpoint/2010/main" val="1795586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Use this slide as an opportunity to showcase the hub plus resources you think will have relevance to the audience.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If you have access to the internet, you may want to show the Bookshare Hub and outline a few relevant resources that are listed there.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i="0" dirty="0">
                <a:effectLst/>
                <a:latin typeface="Arial"/>
                <a:ea typeface="Times New Roman" panose="02020603050405020304" pitchFamily="18" charset="0"/>
                <a:cs typeface="Arial"/>
              </a:rPr>
              <a:t>Guidance for </a:t>
            </a:r>
            <a:r>
              <a:rPr lang="en-GB" b="1" dirty="0">
                <a:latin typeface="Arial"/>
                <a:ea typeface="Times New Roman" panose="02020603050405020304" pitchFamily="18" charset="0"/>
                <a:cs typeface="Arial"/>
              </a:rPr>
              <a:t>speaker</a:t>
            </a:r>
            <a:endParaRPr lang="en-GB" b="1"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1"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dirty="0">
                <a:effectLst/>
                <a:latin typeface="Arial"/>
                <a:ea typeface="Times New Roman" panose="02020603050405020304" pitchFamily="18" charset="0"/>
                <a:cs typeface="Arial"/>
              </a:rPr>
              <a:t>The current link to the CFVI Bookshare hub</a:t>
            </a:r>
            <a:r>
              <a:rPr lang="en-GB" dirty="0">
                <a:latin typeface="Arial"/>
                <a:ea typeface="Times New Roman" panose="02020603050405020304" pitchFamily="18" charset="0"/>
                <a:cs typeface="Arial"/>
              </a:rPr>
              <a:t> </a:t>
            </a:r>
            <a:r>
              <a:rPr lang="en-GB" dirty="0">
                <a:effectLst/>
                <a:latin typeface="Arial"/>
                <a:ea typeface="Times New Roman" panose="02020603050405020304" pitchFamily="18" charset="0"/>
                <a:cs typeface="Arial"/>
              </a:rPr>
              <a:t> may change over time so do check the link when planning the session.</a:t>
            </a:r>
            <a:r>
              <a:rPr lang="en-GB" dirty="0">
                <a:latin typeface="Arial"/>
                <a:ea typeface="Times New Roman" panose="02020603050405020304" pitchFamily="18" charset="0"/>
                <a:cs typeface="Arial"/>
              </a:rPr>
              <a:t>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249A7D2C-267A-4B93-B0C3-633C8296990C}" type="slidenum">
              <a:rPr lang="en-GB" smtClean="0"/>
              <a:t>21</a:t>
            </a:fld>
            <a:endParaRPr lang="en-GB"/>
          </a:p>
        </p:txBody>
      </p:sp>
    </p:spTree>
    <p:extLst>
      <p:ext uri="{BB962C8B-B14F-4D97-AF65-F5344CB8AC3E}">
        <p14:creationId xmlns:p14="http://schemas.microsoft.com/office/powerpoint/2010/main" val="2645418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Font typeface="Noto Sans"/>
              <a:buNone/>
            </a:pPr>
            <a:r>
              <a:rPr lang="en-GB" sz="1200" b="1" dirty="0">
                <a:latin typeface="Arial"/>
                <a:ea typeface="Arial"/>
                <a:cs typeface="Arial"/>
                <a:sym typeface="Arial"/>
              </a:rPr>
              <a:t>Speaker notes</a:t>
            </a:r>
          </a:p>
          <a:p>
            <a:pPr marL="0" lvl="0" indent="0" algn="l" rtl="0">
              <a:lnSpc>
                <a:spcPct val="100000"/>
              </a:lnSpc>
              <a:spcBef>
                <a:spcPts val="0"/>
              </a:spcBef>
              <a:spcAft>
                <a:spcPts val="0"/>
              </a:spcAft>
              <a:buSzPts val="1400"/>
              <a:buFont typeface="Noto Sans"/>
              <a:buNone/>
            </a:pPr>
            <a:endParaRPr lang="en-GB" sz="1200" dirty="0">
              <a:latin typeface="Arial"/>
              <a:ea typeface="Arial"/>
              <a:cs typeface="Arial"/>
              <a:sym typeface="Arial"/>
            </a:endParaRPr>
          </a:p>
          <a:p>
            <a:pPr marL="285750" marR="0" lvl="0" indent="-285750" algn="l" defTabSz="914400" rtl="0" eaLnBrk="1" fontAlgn="auto" latinLnBrk="0" hangingPunct="1">
              <a:lnSpc>
                <a:spcPct val="100000"/>
              </a:lnSpc>
              <a:spcBef>
                <a:spcPts val="0"/>
              </a:spcBef>
              <a:spcAft>
                <a:spcPts val="0"/>
              </a:spcAft>
              <a:buClrTx/>
              <a:buSzPts val="1400"/>
              <a:buFont typeface="Arial" panose="020B0604020202020204" pitchFamily="34" charset="0"/>
              <a:buChar char="•"/>
              <a:tabLst/>
              <a:defRPr/>
            </a:pPr>
            <a:r>
              <a:rPr lang="en-GB" sz="1200" b="0" i="0" u="none" strike="noStrike" dirty="0">
                <a:solidFill>
                  <a:srgbClr val="000000"/>
                </a:solidFill>
                <a:effectLst/>
                <a:latin typeface="Arial" panose="020B0604020202020204" pitchFamily="34" charset="0"/>
              </a:rPr>
              <a:t>This slide provides an overview of the 11 areas of the CFVI and highlights Area 1. These areas were identified through the CFVI research project as being of particular importance in </a:t>
            </a:r>
            <a:r>
              <a:rPr lang="en-US" sz="1200" b="0" i="0" u="none" strike="noStrike" dirty="0">
                <a:solidFill>
                  <a:srgbClr val="111111"/>
                </a:solidFill>
                <a:effectLst/>
                <a:latin typeface="Ingra"/>
              </a:rPr>
              <a:t>supporting children and young people with vision impairment access an appropriate and equitable education.</a:t>
            </a:r>
            <a:r>
              <a:rPr lang="en-US" sz="1200" b="0" i="0" dirty="0">
                <a:solidFill>
                  <a:srgbClr val="111111"/>
                </a:solidFill>
                <a:effectLst/>
                <a:latin typeface="Ingra"/>
              </a:rPr>
              <a:t>​</a:t>
            </a:r>
            <a:endParaRPr lang="en-GB" sz="1200" dirty="0">
              <a:latin typeface="Arial"/>
              <a:ea typeface="Arial"/>
              <a:cs typeface="Arial"/>
              <a:sym typeface="Arial"/>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latin typeface="Arial"/>
                <a:ea typeface="Arial"/>
                <a:cs typeface="Arial"/>
                <a:sym typeface="Arial"/>
              </a:rPr>
              <a:t>It is important to note that the areas interrelate and there will be overlap in the intervention approaches that are drawn upon. </a:t>
            </a: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latin typeface="Arial"/>
                <a:ea typeface="Arial"/>
                <a:cs typeface="Arial"/>
                <a:sym typeface="Arial"/>
              </a:rPr>
              <a:t>We also need to acknowledge that not all children and young people with a vision impairment will require intervention approaches in each of the 11 areas, and that work in Area 1 is key: working to provide inclusive environments for those with a VI. </a:t>
            </a: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latin typeface="Arial"/>
                <a:ea typeface="Arial"/>
                <a:cs typeface="Arial"/>
                <a:sym typeface="Arial"/>
              </a:rPr>
              <a:t>Intervention seeks to facilitate ‘learning to access’ and ‘access to learning’. </a:t>
            </a:r>
          </a:p>
          <a:p>
            <a:pPr marL="0" lvl="0" indent="0" algn="l" rtl="0">
              <a:lnSpc>
                <a:spcPct val="100000"/>
              </a:lnSpc>
              <a:spcBef>
                <a:spcPts val="0"/>
              </a:spcBef>
              <a:spcAft>
                <a:spcPts val="0"/>
              </a:spcAft>
              <a:buSzPts val="1400"/>
              <a:buFont typeface="Arial" panose="020B0604020202020204" pitchFamily="34" charset="0"/>
              <a:buNone/>
            </a:pPr>
            <a:endParaRPr lang="en-GB" sz="1200" dirty="0">
              <a:latin typeface="Arial"/>
              <a:ea typeface="Arial"/>
              <a:cs typeface="Arial"/>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sz="1200" b="1" dirty="0">
                <a:latin typeface="Arial"/>
                <a:ea typeface="Arial"/>
                <a:cs typeface="Arial"/>
                <a:sym typeface="Arial"/>
              </a:rPr>
              <a:t>Guidance for speaker</a:t>
            </a:r>
            <a:endParaRPr lang="en-GB" sz="1200" b="1" dirty="0">
              <a:latin typeface="Arial"/>
              <a:ea typeface="Arial"/>
              <a:cs typeface="Arial"/>
            </a:endParaRPr>
          </a:p>
          <a:p>
            <a:pPr marL="0" lvl="0" indent="0" algn="l" rtl="0">
              <a:lnSpc>
                <a:spcPct val="100000"/>
              </a:lnSpc>
              <a:spcBef>
                <a:spcPts val="0"/>
              </a:spcBef>
              <a:spcAft>
                <a:spcPts val="0"/>
              </a:spcAft>
              <a:buSzPts val="1400"/>
              <a:buFont typeface="Arial" panose="020B0604020202020204" pitchFamily="34" charset="0"/>
              <a:buNone/>
            </a:pPr>
            <a:endParaRPr lang="en-GB" sz="1200" b="1" dirty="0">
              <a:latin typeface="Arial"/>
              <a:ea typeface="Arial"/>
              <a:cs typeface="Arial"/>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sz="1200" b="1" dirty="0">
                <a:latin typeface="Arial"/>
                <a:ea typeface="Arial"/>
                <a:cs typeface="Arial"/>
                <a:sym typeface="Arial"/>
              </a:rPr>
              <a:t>You may wish to briefly explain the learning to access/access to learning model if appropriate for the session. Further information is presented in the Training Manual and the CFVI but key points to emphasise include:</a:t>
            </a:r>
            <a:endParaRPr lang="en-GB" sz="1200" b="1" dirty="0">
              <a:latin typeface="Arial"/>
              <a:ea typeface="Arial"/>
              <a:cs typeface="Arial"/>
            </a:endParaRPr>
          </a:p>
          <a:p>
            <a:pPr marL="0" lvl="0" indent="0" algn="l" rtl="0">
              <a:lnSpc>
                <a:spcPct val="100000"/>
              </a:lnSpc>
              <a:spcBef>
                <a:spcPts val="0"/>
              </a:spcBef>
              <a:spcAft>
                <a:spcPts val="0"/>
              </a:spcAft>
              <a:buSzPts val="1400"/>
              <a:buFont typeface="Arial" panose="020B0604020202020204" pitchFamily="34" charset="0"/>
              <a:buNone/>
            </a:pPr>
            <a:endParaRPr lang="en-GB" sz="1200" dirty="0">
              <a:latin typeface="Arial" panose="020B0604020202020204" pitchFamily="34" charset="0"/>
              <a:ea typeface="Arial"/>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effectLst/>
                <a:latin typeface="Arial"/>
                <a:ea typeface="Times New Roman" panose="02020603050405020304" pitchFamily="18" charset="0"/>
                <a:cs typeface="Arial"/>
              </a:rPr>
              <a:t>The CFVI is underpinned by the ‘Access to learning /Learning to access’ model which provides a conceptual framework for use of the CFVI. </a:t>
            </a:r>
          </a:p>
          <a:p>
            <a:pPr marL="285750" indent="-285750">
              <a:buSzPts val="1400"/>
              <a:buFont typeface="Arial" panose="020B0604020202020204" pitchFamily="34" charset="0"/>
              <a:buChar char="•"/>
            </a:pPr>
            <a:r>
              <a:rPr lang="en-GB" sz="1200" dirty="0">
                <a:effectLst/>
                <a:latin typeface="Arial"/>
                <a:ea typeface="Times New Roman" panose="02020603050405020304" pitchFamily="18" charset="0"/>
                <a:cs typeface="Arial"/>
              </a:rPr>
              <a:t>A2L emphasises a learning environment that allows learners with vision impairment to access a shared or “core” curriculum with their sighted peers, and seeks to ensure that educational access is fair and optimised. An example is the use of large print books or bespoke large print materials with modified pictures for a learner with vision impairment.</a:t>
            </a:r>
            <a:r>
              <a:rPr lang="en-GB" sz="1200" dirty="0">
                <a:latin typeface="Arial"/>
                <a:ea typeface="Times New Roman" panose="02020603050405020304" pitchFamily="18" charset="0"/>
                <a:cs typeface="Arial"/>
              </a:rPr>
              <a:t> </a:t>
            </a: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effectLst/>
                <a:latin typeface="Arial"/>
                <a:ea typeface="Times New Roman" panose="02020603050405020304" pitchFamily="18" charset="0"/>
                <a:cs typeface="Arial"/>
              </a:rPr>
              <a:t>L2A</a:t>
            </a:r>
            <a:r>
              <a:rPr lang="en-GB" sz="1200" dirty="0">
                <a:latin typeface="Arial"/>
                <a:ea typeface="Times New Roman" panose="02020603050405020304" pitchFamily="18" charset="0"/>
                <a:cs typeface="Arial"/>
              </a:rPr>
              <a:t> </a:t>
            </a:r>
            <a:r>
              <a:rPr lang="en-GB" sz="1200" dirty="0">
                <a:effectLst/>
                <a:latin typeface="Arial"/>
                <a:ea typeface="Times New Roman" panose="02020603050405020304" pitchFamily="18" charset="0"/>
                <a:cs typeface="Arial"/>
              </a:rPr>
              <a:t> recognises that there is a need to teach an additional or specialist curriculum to promote learner independence and facilitate social inclusion and personal agency. It includes specialist interventions. Examples include orientation and mobility training (Area5 of CFVI) and technology (Area 8 of CFVI)</a:t>
            </a:r>
            <a:r>
              <a:rPr lang="en-GB" sz="1200" dirty="0">
                <a:latin typeface="Arial"/>
                <a:ea typeface="Times New Roman" panose="02020603050405020304" pitchFamily="18" charset="0"/>
                <a:cs typeface="Arial"/>
              </a:rPr>
              <a:t> </a:t>
            </a:r>
            <a:r>
              <a:rPr lang="en-GB" sz="1200" dirty="0">
                <a:effectLst/>
                <a:latin typeface="Arial"/>
                <a:ea typeface="Times New Roman" panose="02020603050405020304" pitchFamily="18" charset="0"/>
                <a:cs typeface="Arial"/>
              </a:rPr>
              <a:t> [when presenting these example can be customised as appropriate]</a:t>
            </a:r>
          </a:p>
          <a:p>
            <a:pPr marL="285750" indent="-285750">
              <a:buSzPts val="1400"/>
              <a:buFont typeface="Arial" panose="020B0604020202020204" pitchFamily="34" charset="0"/>
              <a:buChar char="•"/>
            </a:pPr>
            <a:r>
              <a:rPr lang="en-GB" sz="1200" dirty="0">
                <a:effectLst/>
                <a:latin typeface="Arial"/>
                <a:ea typeface="Times New Roman" panose="02020603050405020304" pitchFamily="18" charset="0"/>
                <a:cs typeface="Arial"/>
              </a:rPr>
              <a:t>You can highlight that the model recognises there is a balance between these broad approaches and a progression over time so as to ensure that to whatever extent is possible, the emphasis shifts from support being provided directly to the child/young person (A2L) to them acquiring the particular skills so that they can act and learn more independently (L2A).</a:t>
            </a:r>
            <a:r>
              <a:rPr lang="en-GB" sz="1200" dirty="0">
                <a:latin typeface="Arial"/>
                <a:ea typeface="Times New Roman" panose="02020603050405020304" pitchFamily="18" charset="0"/>
                <a:cs typeface="Arial"/>
              </a:rPr>
              <a:t>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a:buSzPts val="1400"/>
            </a:pPr>
            <a:endParaRPr lang="en-GB" sz="1200" i="1"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rtl="0">
              <a:lnSpc>
                <a:spcPct val="100000"/>
              </a:lnSpc>
              <a:spcBef>
                <a:spcPts val="0"/>
              </a:spcBef>
              <a:spcAft>
                <a:spcPts val="0"/>
              </a:spcAft>
              <a:buClr>
                <a:srgbClr val="000000"/>
              </a:buClr>
              <a:buSzPts val="1400"/>
              <a:buFont typeface="Arial"/>
              <a:buNone/>
            </a:pPr>
            <a:r>
              <a:rPr lang="en-GB" sz="1200" b="1" u="none" strike="noStrike" cap="none" dirty="0">
                <a:solidFill>
                  <a:schemeClr val="dk1"/>
                </a:solidFill>
                <a:latin typeface="Arial"/>
                <a:ea typeface="Arial"/>
                <a:cs typeface="Arial"/>
                <a:sym typeface="Arial"/>
              </a:rPr>
              <a:t>Key Principles:</a:t>
            </a:r>
            <a:endParaRPr lang="en-GB" sz="1200" b="1" dirty="0">
              <a:latin typeface="Arial"/>
              <a:cs typeface="Arial"/>
            </a:endParaRPr>
          </a:p>
          <a:p>
            <a:pPr marL="0" marR="0" lvl="0" indent="0" rtl="0">
              <a:lnSpc>
                <a:spcPct val="100000"/>
              </a:lnSpc>
              <a:spcBef>
                <a:spcPts val="0"/>
              </a:spcBef>
              <a:spcAft>
                <a:spcPts val="0"/>
              </a:spcAft>
              <a:buClr>
                <a:srgbClr val="000000"/>
              </a:buClr>
              <a:buSzPts val="1400"/>
              <a:buFont typeface="Arial"/>
              <a:buNone/>
            </a:pPr>
            <a:r>
              <a:rPr lang="en-GB" sz="1200" u="none" strike="noStrike" cap="none" dirty="0">
                <a:solidFill>
                  <a:schemeClr val="dk1"/>
                </a:solidFill>
                <a:latin typeface="Arial"/>
                <a:ea typeface="Arial"/>
                <a:cs typeface="Arial"/>
                <a:sym typeface="Arial"/>
              </a:rPr>
              <a:t> </a:t>
            </a:r>
            <a:endParaRPr lang="en-GB" sz="1200" dirty="0">
              <a:latin typeface="Arial"/>
              <a:cs typeface="Arial"/>
            </a:endParaRPr>
          </a:p>
          <a:p>
            <a:pPr marL="285750" marR="0" lvl="0" indent="-285750" rtl="0">
              <a:lnSpc>
                <a:spcPct val="100000"/>
              </a:lnSpc>
              <a:spcBef>
                <a:spcPts val="0"/>
              </a:spcBef>
              <a:spcAft>
                <a:spcPts val="0"/>
              </a:spcAft>
              <a:buClr>
                <a:srgbClr val="000000"/>
              </a:buClr>
              <a:buSzPts val="1400"/>
              <a:buFont typeface="Arial"/>
              <a:buChar char="•"/>
            </a:pPr>
            <a:r>
              <a:rPr lang="en-GB" sz="1200" u="none" strike="noStrike" cap="none" dirty="0">
                <a:solidFill>
                  <a:schemeClr val="dk1"/>
                </a:solidFill>
                <a:latin typeface="Arial"/>
                <a:ea typeface="Arial"/>
                <a:cs typeface="Arial"/>
                <a:sym typeface="Arial"/>
              </a:rPr>
              <a:t>Equitable access to education</a:t>
            </a:r>
            <a:endParaRPr lang="en-GB" sz="1200" dirty="0">
              <a:latin typeface="Arial"/>
              <a:cs typeface="Arial"/>
            </a:endParaRPr>
          </a:p>
          <a:p>
            <a:pPr marL="285750" marR="0" lvl="0" indent="-285750" rtl="0">
              <a:lnSpc>
                <a:spcPct val="100000"/>
              </a:lnSpc>
              <a:spcBef>
                <a:spcPts val="0"/>
              </a:spcBef>
              <a:spcAft>
                <a:spcPts val="0"/>
              </a:spcAft>
              <a:buClr>
                <a:srgbClr val="000000"/>
              </a:buClr>
              <a:buSzPts val="1400"/>
              <a:buFont typeface="Arial"/>
              <a:buChar char="•"/>
            </a:pPr>
            <a:r>
              <a:rPr lang="en-GB" sz="1200" u="none" strike="noStrike" cap="none" dirty="0">
                <a:solidFill>
                  <a:schemeClr val="dk1"/>
                </a:solidFill>
                <a:latin typeface="Arial"/>
                <a:ea typeface="Arial"/>
                <a:cs typeface="Arial"/>
                <a:sym typeface="Arial"/>
              </a:rPr>
              <a:t>Developing personal agency</a:t>
            </a:r>
            <a:r>
              <a:rPr lang="en-GB" sz="1200" dirty="0">
                <a:solidFill>
                  <a:schemeClr val="dk1"/>
                </a:solidFill>
                <a:latin typeface="Arial"/>
                <a:ea typeface="Arial"/>
                <a:cs typeface="Arial"/>
                <a:sym typeface="Arial"/>
              </a:rPr>
              <a:t>.</a:t>
            </a:r>
            <a:endParaRPr lang="en-GB" sz="1200" dirty="0">
              <a:latin typeface="Arial"/>
              <a:cs typeface="Arial"/>
            </a:endParaRPr>
          </a:p>
          <a:p>
            <a:endParaRPr lang="en-GB" dirty="0"/>
          </a:p>
        </p:txBody>
      </p:sp>
      <p:sp>
        <p:nvSpPr>
          <p:cNvPr id="4" name="Slide Number Placeholder 3"/>
          <p:cNvSpPr>
            <a:spLocks noGrp="1"/>
          </p:cNvSpPr>
          <p:nvPr>
            <p:ph type="sldNum" sz="quarter" idx="5"/>
          </p:nvPr>
        </p:nvSpPr>
        <p:spPr/>
        <p:txBody>
          <a:bodyPr/>
          <a:lstStyle/>
          <a:p>
            <a:fld id="{249A7D2C-267A-4B93-B0C3-633C8296990C}" type="slidenum">
              <a:rPr lang="en-GB" smtClean="0"/>
              <a:t>3</a:t>
            </a:fld>
            <a:endParaRPr lang="en-GB"/>
          </a:p>
        </p:txBody>
      </p:sp>
    </p:spTree>
    <p:extLst>
      <p:ext uri="{BB962C8B-B14F-4D97-AF65-F5344CB8AC3E}">
        <p14:creationId xmlns:p14="http://schemas.microsoft.com/office/powerpoint/2010/main" val="4078228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ct val="150000"/>
              </a:lnSpc>
              <a:spcAft>
                <a:spcPts val="800"/>
              </a:spcAft>
              <a:buFont typeface="Symbol" panose="05050102010706020507" pitchFamily="18" charset="2"/>
              <a:buNone/>
              <a:tabLst>
                <a:tab pos="457200" algn="l"/>
              </a:tabLst>
            </a:pPr>
            <a:r>
              <a:rPr lang="en-GB" b="1" dirty="0">
                <a:latin typeface="Arial" panose="020B0604020202020204" pitchFamily="34" charset="0"/>
                <a:cs typeface="Arial" panose="020B0604020202020204" pitchFamily="34" charset="0"/>
              </a:rPr>
              <a:t>Speaker notes</a:t>
            </a:r>
          </a:p>
          <a:p>
            <a:pPr marL="0" lvl="0" indent="0" algn="just">
              <a:lnSpc>
                <a:spcPct val="150000"/>
              </a:lnSpc>
              <a:spcAft>
                <a:spcPts val="800"/>
              </a:spcAft>
              <a:buFont typeface="Symbol" panose="05050102010706020507" pitchFamily="18" charset="2"/>
              <a:buNone/>
              <a:tabLst>
                <a:tab pos="457200" algn="l"/>
              </a:tabLst>
            </a:pPr>
            <a:endParaRPr lang="en-GB" b="1" dirty="0">
              <a:latin typeface="Arial" panose="020B0604020202020204" pitchFamily="34" charset="0"/>
              <a:cs typeface="Arial" panose="020B0604020202020204" pitchFamily="34" charset="0"/>
            </a:endParaRPr>
          </a:p>
          <a:p>
            <a:pPr marL="171450" lvl="0" indent="-171450" algn="just">
              <a:lnSpc>
                <a:spcPct val="150000"/>
              </a:lnSpc>
              <a:spcAft>
                <a:spcPts val="800"/>
              </a:spcAft>
              <a:buFont typeface="Arial" panose="020B0604020202020204" pitchFamily="34" charset="0"/>
              <a:buChar char="•"/>
              <a:tabLst>
                <a:tab pos="457200" algn="l"/>
              </a:tabLst>
            </a:pPr>
            <a:r>
              <a:rPr lang="en-GB" b="0" dirty="0">
                <a:latin typeface="Arial" panose="020B0604020202020204" pitchFamily="34" charset="0"/>
                <a:cs typeface="Arial" panose="020B0604020202020204" pitchFamily="34" charset="0"/>
              </a:rPr>
              <a:t>Run through the training objectives for the session expanding as appropriate for the audience. </a:t>
            </a:r>
          </a:p>
          <a:p>
            <a:pPr marL="171450" marR="0" lvl="0" indent="-171450" algn="just" defTabSz="914400" rtl="0" eaLnBrk="1" fontAlgn="auto" latinLnBrk="0" hangingPunct="1">
              <a:lnSpc>
                <a:spcPct val="150000"/>
              </a:lnSpc>
              <a:spcBef>
                <a:spcPts val="0"/>
              </a:spcBef>
              <a:spcAft>
                <a:spcPts val="800"/>
              </a:spcAft>
              <a:buClrTx/>
              <a:buSzTx/>
              <a:buFont typeface="Arial" panose="020B0604020202020204" pitchFamily="34" charset="0"/>
              <a:buChar char="•"/>
              <a:tabLst>
                <a:tab pos="457200" algn="l"/>
              </a:tabLst>
              <a:defRPr/>
            </a:pPr>
            <a:r>
              <a:rPr lang="en-GB" dirty="0">
                <a:latin typeface="Arial"/>
                <a:ea typeface="Arial"/>
                <a:cs typeface="Arial"/>
                <a:sym typeface="Arial"/>
              </a:rPr>
              <a:t>You should also mention collaborative working you should stress the importance of involving the child/young person to whatever extent is possible, members of the family as well as the other key stakeholders who might be engaged.</a:t>
            </a:r>
            <a:endParaRPr lang="en-GB" b="0" dirty="0">
              <a:latin typeface="Arial" panose="020B0604020202020204" pitchFamily="34" charset="0"/>
              <a:cs typeface="Arial" panose="020B0604020202020204" pitchFamily="34" charset="0"/>
            </a:endParaRPr>
          </a:p>
          <a:p>
            <a:pPr marL="171450" lvl="0" indent="-171450" algn="just">
              <a:lnSpc>
                <a:spcPct val="150000"/>
              </a:lnSpc>
              <a:spcAft>
                <a:spcPts val="800"/>
              </a:spcAft>
              <a:buFont typeface="Arial" panose="020B0604020202020204" pitchFamily="34" charset="0"/>
              <a:buChar char="•"/>
              <a:tabLst>
                <a:tab pos="457200" algn="l"/>
              </a:tabLst>
            </a:pPr>
            <a:r>
              <a:rPr lang="en-GB" b="0" dirty="0">
                <a:latin typeface="Arial" panose="020B0604020202020204" pitchFamily="34" charset="0"/>
                <a:cs typeface="Arial" panose="020B0604020202020204" pitchFamily="34" charset="0"/>
              </a:rPr>
              <a:t>For objectives 3 emphasise the importance of considering a child/young person’s </a:t>
            </a:r>
            <a:r>
              <a:rPr lang="en-GB" b="1" dirty="0">
                <a:latin typeface="Arial" panose="020B0604020202020204" pitchFamily="34" charset="0"/>
                <a:cs typeface="Arial" panose="020B0604020202020204" pitchFamily="34" charset="0"/>
              </a:rPr>
              <a:t>social</a:t>
            </a:r>
            <a:r>
              <a:rPr lang="en-GB" b="0" dirty="0">
                <a:latin typeface="Arial" panose="020B0604020202020204" pitchFamily="34" charset="0"/>
                <a:cs typeface="Arial" panose="020B0604020202020204" pitchFamily="34" charset="0"/>
              </a:rPr>
              <a:t> experiences and how a focus on a developmental pathway of an individual can help us appreciate and value  individual differences. </a:t>
            </a:r>
          </a:p>
          <a:p>
            <a:pPr marL="171450" lvl="0" indent="-171450" algn="just">
              <a:lnSpc>
                <a:spcPct val="150000"/>
              </a:lnSpc>
              <a:spcAft>
                <a:spcPts val="800"/>
              </a:spcAft>
              <a:buFont typeface="Arial" panose="020B0604020202020204" pitchFamily="34" charset="0"/>
              <a:buChar char="•"/>
              <a:tabLst>
                <a:tab pos="457200" algn="l"/>
              </a:tabLst>
            </a:pPr>
            <a:endParaRPr lang="en-GB" b="0" dirty="0">
              <a:latin typeface="Arial" panose="020B0604020202020204" pitchFamily="34" charset="0"/>
              <a:cs typeface="Arial" panose="020B0604020202020204" pitchFamily="34" charset="0"/>
            </a:endParaRPr>
          </a:p>
          <a:p>
            <a:pPr marL="0" lvl="0" indent="0" algn="just">
              <a:lnSpc>
                <a:spcPct val="150000"/>
              </a:lnSpc>
              <a:spcAft>
                <a:spcPts val="800"/>
              </a:spcAft>
              <a:buFont typeface="Arial" panose="020B0604020202020204" pitchFamily="34" charset="0"/>
              <a:buNone/>
              <a:tabLst>
                <a:tab pos="457200" algn="l"/>
              </a:tabLst>
            </a:pPr>
            <a:r>
              <a:rPr lang="en-GB" b="1" i="0" dirty="0">
                <a:latin typeface="Arial"/>
                <a:cs typeface="Arial"/>
              </a:rPr>
              <a:t>Guidance for </a:t>
            </a:r>
            <a:r>
              <a:rPr lang="en-GB" b="1" dirty="0">
                <a:latin typeface="Arial"/>
                <a:cs typeface="Arial"/>
              </a:rPr>
              <a:t>speaker</a:t>
            </a:r>
            <a:endParaRPr lang="en-GB" b="1" dirty="0">
              <a:latin typeface="Arial" panose="020B0604020202020204" pitchFamily="34" charset="0"/>
              <a:cs typeface="Arial" panose="020B0604020202020204" pitchFamily="34" charset="0"/>
            </a:endParaRPr>
          </a:p>
          <a:p>
            <a:pPr algn="just">
              <a:lnSpc>
                <a:spcPct val="150000"/>
              </a:lnSpc>
              <a:spcAft>
                <a:spcPts val="800"/>
              </a:spcAft>
              <a:tabLst>
                <a:tab pos="457200" algn="l"/>
              </a:tabLst>
            </a:pPr>
            <a:endParaRPr lang="en-GB" b="1" dirty="0">
              <a:latin typeface="Arial" panose="020B0604020202020204" pitchFamily="34" charset="0"/>
              <a:cs typeface="Arial" panose="020B0604020202020204" pitchFamily="34" charset="0"/>
            </a:endParaRPr>
          </a:p>
          <a:p>
            <a:pPr marL="171450" indent="-171450" algn="just">
              <a:lnSpc>
                <a:spcPct val="150000"/>
              </a:lnSpc>
              <a:spcAft>
                <a:spcPts val="800"/>
              </a:spcAft>
              <a:buFont typeface="Arial" panose="020B0604020202020204" pitchFamily="34" charset="0"/>
              <a:buChar char="•"/>
              <a:tabLst>
                <a:tab pos="457200" algn="l"/>
              </a:tabLst>
            </a:pPr>
            <a:r>
              <a:rPr lang="en-US" dirty="0">
                <a:effectLst/>
                <a:latin typeface="Arial"/>
                <a:cs typeface="Arial"/>
              </a:rPr>
              <a:t>The terminology can be adapted as required for a given setting.</a:t>
            </a:r>
            <a:r>
              <a:rPr lang="en-US" dirty="0">
                <a:latin typeface="Arial"/>
                <a:cs typeface="Arial"/>
              </a:rPr>
              <a:t> </a:t>
            </a:r>
          </a:p>
          <a:p>
            <a:pPr marL="171450" lvl="0" indent="-171450" algn="just">
              <a:lnSpc>
                <a:spcPct val="150000"/>
              </a:lnSpc>
              <a:spcAft>
                <a:spcPts val="800"/>
              </a:spcAft>
              <a:buFont typeface="Arial" panose="020B0604020202020204" pitchFamily="34" charset="0"/>
              <a:buChar char="•"/>
              <a:tabLst>
                <a:tab pos="457200" algn="l"/>
              </a:tabLst>
            </a:pPr>
            <a:r>
              <a:rPr lang="en-GB" dirty="0">
                <a:effectLst/>
                <a:latin typeface="Arial"/>
                <a:ea typeface="Times New Roman" panose="02020603050405020304" pitchFamily="18" charset="0"/>
                <a:cs typeface="Arial"/>
              </a:rPr>
              <a:t>Depending on the training session you may wish to add further training objectives- a</a:t>
            </a:r>
            <a:r>
              <a:rPr lang="en-GB" dirty="0">
                <a:effectLst/>
                <a:latin typeface="Arial"/>
                <a:ea typeface="Calibri" panose="020F0502020204030204" pitchFamily="34" charset="0"/>
                <a:cs typeface="Arial"/>
              </a:rPr>
              <a:t>s an example, you may want to include a child study to discuss a particular learner who is known to the group and highlight throughout the session how you can all work together to facilitate a more inclusive learning environment for the learner. </a:t>
            </a:r>
          </a:p>
          <a:p>
            <a:pPr marL="0" lvl="0" indent="0" algn="just">
              <a:lnSpc>
                <a:spcPct val="150000"/>
              </a:lnSpc>
              <a:spcAft>
                <a:spcPts val="800"/>
              </a:spcAft>
              <a:buFont typeface="Arial" panose="020B0604020202020204" pitchFamily="34" charset="0"/>
              <a:buNone/>
              <a:tabLst>
                <a:tab pos="457200" algn="l"/>
              </a:tabLst>
            </a:pPr>
            <a:endParaRPr lang="en-GB" b="0" i="1" dirty="0">
              <a:effectLst/>
              <a:latin typeface="Arial"/>
              <a:cs typeface="Arial"/>
            </a:endParaRPr>
          </a:p>
          <a:p>
            <a:pPr marL="0" marR="0" lvl="0" indent="0" algn="just" defTabSz="914400" rtl="0" eaLnBrk="1" fontAlgn="auto" latinLnBrk="0" hangingPunct="1">
              <a:lnSpc>
                <a:spcPct val="150000"/>
              </a:lnSpc>
              <a:spcBef>
                <a:spcPts val="0"/>
              </a:spcBef>
              <a:spcAft>
                <a:spcPts val="800"/>
              </a:spcAft>
              <a:buClrTx/>
              <a:buSzTx/>
              <a:buFont typeface="Arial" panose="020B0604020202020204" pitchFamily="34" charset="0"/>
              <a:buNone/>
              <a:tabLst>
                <a:tab pos="457200" algn="l"/>
              </a:tabLst>
              <a:defRPr/>
            </a:pPr>
            <a:r>
              <a:rPr lang="en-GB" b="1" dirty="0">
                <a:latin typeface="Arial" panose="020B0604020202020204" pitchFamily="34" charset="0"/>
                <a:cs typeface="Arial" panose="020B0604020202020204" pitchFamily="34" charset="0"/>
                <a:sym typeface="Arial"/>
              </a:rPr>
              <a:t>A blank slide is provided on the next slide on which you can add your own training objectives to supplement the core objectives. </a:t>
            </a:r>
            <a:endParaRPr lang="en-GB" dirty="0">
              <a:latin typeface="Arial" panose="020B0604020202020204" pitchFamily="34" charset="0"/>
              <a:cs typeface="Arial" panose="020B0604020202020204" pitchFamily="34" charset="0"/>
              <a:sym typeface="Arial"/>
            </a:endParaRPr>
          </a:p>
          <a:p>
            <a:pPr marL="0" lvl="0" indent="0" algn="just">
              <a:lnSpc>
                <a:spcPct val="150000"/>
              </a:lnSpc>
              <a:spcAft>
                <a:spcPts val="800"/>
              </a:spcAft>
              <a:buFont typeface="Arial" panose="020B0604020202020204" pitchFamily="34" charset="0"/>
              <a:buNone/>
              <a:tabLst>
                <a:tab pos="457200" algn="l"/>
              </a:tabLst>
            </a:pPr>
            <a:endParaRPr lang="en-GB" b="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4</a:t>
            </a:fld>
            <a:endParaRPr lang="en-GB"/>
          </a:p>
        </p:txBody>
      </p:sp>
    </p:spTree>
    <p:extLst>
      <p:ext uri="{BB962C8B-B14F-4D97-AF65-F5344CB8AC3E}">
        <p14:creationId xmlns:p14="http://schemas.microsoft.com/office/powerpoint/2010/main" val="783522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a:cs typeface="Arial"/>
                <a:sym typeface="Arial"/>
              </a:rPr>
              <a:t>Speaker notes</a:t>
            </a:r>
          </a:p>
          <a:p>
            <a:endParaRPr lang="en-GB" b="1" dirty="0">
              <a:latin typeface="Arial"/>
              <a:cs typeface="Arial"/>
              <a:sym typeface="Arial"/>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Customisable slide. </a:t>
            </a: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5</a:t>
            </a:fld>
            <a:endParaRPr lang="en-GB"/>
          </a:p>
        </p:txBody>
      </p:sp>
    </p:spTree>
    <p:extLst>
      <p:ext uri="{BB962C8B-B14F-4D97-AF65-F5344CB8AC3E}">
        <p14:creationId xmlns:p14="http://schemas.microsoft.com/office/powerpoint/2010/main" val="121457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50000"/>
              </a:lnSpc>
              <a:spcAft>
                <a:spcPts val="800"/>
              </a:spcAft>
              <a:buFont typeface="Symbol" panose="05050102010706020507" pitchFamily="18" charset="2"/>
              <a:buNone/>
              <a:tabLst>
                <a:tab pos="457200" algn="l"/>
              </a:tabLst>
            </a:pPr>
            <a:r>
              <a:rPr lang="en-GB" sz="1200" b="1" dirty="0">
                <a:latin typeface="Arial" panose="020B0604020202020204" pitchFamily="34" charset="0"/>
                <a:cs typeface="Arial" panose="020B0604020202020204" pitchFamily="34" charset="0"/>
              </a:rPr>
              <a:t>Speaker notes</a:t>
            </a:r>
            <a:endParaRPr lang="en-US" dirty="0">
              <a:latin typeface="Arial" panose="020B0604020202020204" pitchFamily="34" charset="0"/>
              <a:cs typeface="Arial" panose="020B0604020202020204" pitchFamily="34" charset="0"/>
            </a:endParaRPr>
          </a:p>
          <a:p>
            <a:pPr marL="0" lvl="0" indent="0">
              <a:lnSpc>
                <a:spcPct val="150000"/>
              </a:lnSpc>
              <a:spcAft>
                <a:spcPts val="800"/>
              </a:spcAft>
              <a:buFont typeface="Symbol" panose="05050102010706020507" pitchFamily="18" charset="2"/>
              <a:buNone/>
              <a:tabLst>
                <a:tab pos="457200" algn="l"/>
              </a:tabLst>
            </a:pPr>
            <a:endParaRPr lang="en-GB" sz="1200" b="1" dirty="0">
              <a:latin typeface="Arial" panose="020B0604020202020204" pitchFamily="34" charset="0"/>
              <a:cs typeface="Arial" panose="020B0604020202020204" pitchFamily="34" charset="0"/>
            </a:endParaRPr>
          </a:p>
          <a:p>
            <a:pPr marL="342900" indent="-342900">
              <a:lnSpc>
                <a:spcPct val="150000"/>
              </a:lnSpc>
              <a:spcAft>
                <a:spcPts val="800"/>
              </a:spcAft>
              <a:buFont typeface="Symbol" panose="05050102010706020507" pitchFamily="18" charset="2"/>
              <a:buChar char=""/>
              <a:tabLst>
                <a:tab pos="457200" algn="l"/>
              </a:tabLst>
            </a:pPr>
            <a:r>
              <a:rPr lang="en-GB" sz="1200" b="0" dirty="0">
                <a:effectLst/>
                <a:latin typeface="Arial" panose="020B0604020202020204" pitchFamily="34" charset="0"/>
                <a:ea typeface="Times New Roman" panose="02020603050405020304" pitchFamily="18" charset="0"/>
                <a:cs typeface="Arial" panose="020B0604020202020204" pitchFamily="34" charset="0"/>
              </a:rPr>
              <a:t>Highlight the importance of the </a:t>
            </a:r>
            <a:r>
              <a:rPr lang="en-GB" sz="1200" b="1" dirty="0">
                <a:effectLst/>
                <a:latin typeface="Arial" panose="020B0604020202020204" pitchFamily="34" charset="0"/>
                <a:ea typeface="Times New Roman" panose="02020603050405020304" pitchFamily="18" charset="0"/>
                <a:cs typeface="Arial" panose="020B0604020202020204" pitchFamily="34" charset="0"/>
              </a:rPr>
              <a:t>social</a:t>
            </a:r>
            <a:r>
              <a:rPr lang="en-GB" sz="1200" b="0" dirty="0">
                <a:effectLst/>
                <a:latin typeface="Arial" panose="020B0604020202020204" pitchFamily="34" charset="0"/>
                <a:ea typeface="Times New Roman" panose="02020603050405020304" pitchFamily="18" charset="0"/>
                <a:cs typeface="Arial" panose="020B0604020202020204" pitchFamily="34" charset="0"/>
              </a:rPr>
              <a:t> model of support and in particular the fact that we all have a role as facilitators for children and young people with vision impairment in education and society.</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sz="1200" b="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50000"/>
              </a:lnSpc>
              <a:spcAft>
                <a:spcPts val="800"/>
              </a:spcAft>
              <a:buFont typeface="Symbol" panose="05050102010706020507" pitchFamily="18" charset="2"/>
              <a:buChar char=""/>
              <a:tabLst>
                <a:tab pos="457200" algn="l"/>
              </a:tabLst>
            </a:pPr>
            <a:r>
              <a:rPr lang="en-GB" sz="1200" b="0" dirty="0">
                <a:effectLst/>
                <a:latin typeface="Arial" panose="020B0604020202020204" pitchFamily="34" charset="0"/>
                <a:ea typeface="Times New Roman" panose="02020603050405020304" pitchFamily="18" charset="0"/>
                <a:cs typeface="Arial" panose="020B0604020202020204" pitchFamily="34" charset="0"/>
              </a:rPr>
              <a:t>Emphasise that we can all help advocate for inclusive education and environments which enable young people to flourish and develop their personal agency. </a:t>
            </a:r>
          </a:p>
          <a:p>
            <a:pPr marL="0" lvl="0" indent="0">
              <a:lnSpc>
                <a:spcPct val="150000"/>
              </a:lnSpc>
              <a:spcAft>
                <a:spcPts val="800"/>
              </a:spcAft>
              <a:buFont typeface="Symbol" panose="05050102010706020507" pitchFamily="18" charset="2"/>
              <a:buNone/>
              <a:tabLst>
                <a:tab pos="457200" algn="l"/>
              </a:tabLst>
            </a:pPr>
            <a:endParaRPr lang="en-GB" sz="1200" b="0"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nSpc>
                <a:spcPct val="150000"/>
              </a:lnSpc>
              <a:spcAft>
                <a:spcPts val="800"/>
              </a:spcAft>
              <a:buFont typeface="Symbol" panose="05050102010706020507" pitchFamily="18" charset="2"/>
              <a:buNone/>
              <a:tabLst>
                <a:tab pos="457200" algn="l"/>
              </a:tabLst>
            </a:pPr>
            <a:r>
              <a:rPr lang="en-GB" sz="1200" b="1" dirty="0">
                <a:effectLst/>
                <a:latin typeface="Arial" panose="020B0604020202020204" pitchFamily="34" charset="0"/>
                <a:ea typeface="Times New Roman" panose="02020603050405020304" pitchFamily="18" charset="0"/>
                <a:cs typeface="Arial" panose="020B0604020202020204" pitchFamily="34" charset="0"/>
              </a:rPr>
              <a:t>Guidance for </a:t>
            </a:r>
            <a:r>
              <a:rPr lang="en-GB" b="1" dirty="0">
                <a:latin typeface="Arial" panose="020B0604020202020204" pitchFamily="34" charset="0"/>
                <a:ea typeface="Times New Roman" panose="02020603050405020304" pitchFamily="18" charset="0"/>
                <a:cs typeface="Arial" panose="020B0604020202020204" pitchFamily="34" charset="0"/>
              </a:rPr>
              <a:t>speaker</a:t>
            </a:r>
            <a:endParaRPr lang="en-GB" sz="1200" b="1"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nSpc>
                <a:spcPct val="150000"/>
              </a:lnSpc>
              <a:spcAft>
                <a:spcPts val="800"/>
              </a:spcAft>
              <a:buFont typeface="Symbol" panose="05050102010706020507" pitchFamily="18" charset="2"/>
              <a:buNone/>
              <a:tabLst>
                <a:tab pos="457200" algn="l"/>
              </a:tabLst>
            </a:pPr>
            <a:endParaRPr lang="en-GB" sz="1200" b="0"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50000"/>
              </a:lnSpc>
              <a:buFont typeface="Symbol" panose="05050102010706020507" pitchFamily="18" charset="2"/>
              <a:buChar char=""/>
              <a:tabLst>
                <a:tab pos="457200" algn="l"/>
              </a:tabLst>
            </a:pPr>
            <a:r>
              <a:rPr lang="en-GB" sz="18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focus of Area 1 is very much aligned with a ‘social model’ of disability which is often contrasted with a ‘medical’ model. Whilst this is a rather simplistic distinction it can be worth discussing the main differences between each model given the implications for how intervention approaches are designed for CYPVI</a:t>
            </a:r>
            <a:r>
              <a:rPr lang="en-GB"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GB" sz="18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(i.e. much of what we do as specialist practitioners is not focused just on supporting the child/young person per se but also is about promoting more inclusive practice through working to remove potential barriers to access, learning and participation).</a:t>
            </a:r>
            <a:r>
              <a:rPr lang="en-GB"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indent="-342900">
              <a:lnSpc>
                <a:spcPct val="150000"/>
              </a:lnSpc>
              <a:buFont typeface="Symbol" panose="05050102010706020507" pitchFamily="18" charset="2"/>
              <a:buChar char=""/>
              <a:tabLst>
                <a:tab pos="457200" algn="l"/>
              </a:tabLst>
            </a:pPr>
            <a:r>
              <a:rPr lang="en-GB" sz="18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If the audience is not familiar with it, this could be a good opportunity to refer to the distinction between</a:t>
            </a:r>
            <a:r>
              <a:rPr lang="en-GB"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GB" sz="18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‘Access to Learning’ (A2L) and ‘Learning to Access’– A2L is very much about promoting inclusive practice and is complemented with teaching distinctive skills that the child/young person will require in order to develop their personal agency/independence.</a:t>
            </a:r>
            <a:r>
              <a:rPr lang="en-GB"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50000"/>
              </a:lnSpc>
              <a:buFont typeface="Symbol" panose="05050102010706020507" pitchFamily="18" charset="2"/>
              <a:buChar char=""/>
              <a:tabLst>
                <a:tab pos="457200" algn="l"/>
              </a:tabLst>
            </a:pPr>
            <a:r>
              <a:rPr lang="en-GB" sz="18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There are many helpful overviews of the social model of disability available online. As an example, the Scope website includes a summary of how this model informs their equality strategy: https://www.scope.org.uk/about-us/social-model-of-disability/</a:t>
            </a:r>
          </a:p>
          <a:p>
            <a:pPr marL="342900" indent="-342900">
              <a:lnSpc>
                <a:spcPct val="150000"/>
              </a:lnSpc>
              <a:buFont typeface="Symbol" panose="05050102010706020507" pitchFamily="18" charset="2"/>
              <a:buChar char=""/>
              <a:tabLst>
                <a:tab pos="457200" algn="l"/>
              </a:tabLst>
            </a:pPr>
            <a:r>
              <a:rPr lang="en-GB" sz="18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webpage also features a 3 minute video of people discussing what the social model of disability means to them. If you have access to the internet in your presentation you may want to show this video (or a similar one you have access to) as part of a group discussion about the social model of disability:</a:t>
            </a:r>
            <a:r>
              <a:rPr lang="en-GB"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GB" sz="18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u="sng" kern="1200" dirty="0">
                <a:solidFill>
                  <a:srgbClr val="4472C4"/>
                </a:solidFill>
                <a:effectLst/>
                <a:latin typeface="Arial" panose="020B0604020202020204" pitchFamily="34" charset="0"/>
                <a:ea typeface="Times New Roman" panose="02020603050405020304" pitchFamily="18" charset="0"/>
                <a:cs typeface="Arial" panose="020B0604020202020204" pitchFamily="34" charset="0"/>
              </a:rPr>
              <a:t>https://www.scope.org.uk/about-us/social-model-of-disability/</a:t>
            </a:r>
          </a:p>
          <a:p>
            <a:pPr marL="342900" indent="-342900">
              <a:lnSpc>
                <a:spcPct val="150000"/>
              </a:lnSpc>
              <a:spcAft>
                <a:spcPts val="800"/>
              </a:spcAft>
              <a:buFont typeface="Symbol" panose="05050102010706020507" pitchFamily="18" charset="2"/>
              <a:buChar char=""/>
              <a:tabLst>
                <a:tab pos="457200" algn="l"/>
              </a:tabLst>
              <a:defRPr/>
            </a:pPr>
            <a:r>
              <a:rPr lang="en-GB" sz="1200" b="0" dirty="0">
                <a:effectLst/>
                <a:latin typeface="Arial" panose="020B0604020202020204" pitchFamily="34" charset="0"/>
                <a:ea typeface="Times New Roman" panose="02020603050405020304" pitchFamily="18" charset="0"/>
                <a:cs typeface="Arial" panose="020B0604020202020204" pitchFamily="34" charset="0"/>
              </a:rPr>
              <a:t>In discussing how we can work towards understanding and valuing the individual perspectives of a child/young person you may want to refer to ‘imaginative empathy’. This is a</a:t>
            </a:r>
            <a:r>
              <a:rPr lang="en-GB" dirty="0">
                <a:latin typeface="Arial" panose="020B0604020202020204" pitchFamily="34" charset="0"/>
                <a:ea typeface="Times New Roman" panose="02020603050405020304" pitchFamily="18" charset="0"/>
                <a:cs typeface="Arial" panose="020B0604020202020204" pitchFamily="34" charset="0"/>
              </a:rPr>
              <a:t> </a:t>
            </a:r>
            <a:r>
              <a:rPr lang="en-GB" sz="1200" b="0" dirty="0">
                <a:effectLst/>
                <a:latin typeface="Arial" panose="020B0604020202020204" pitchFamily="34" charset="0"/>
                <a:ea typeface="Times New Roman" panose="02020603050405020304" pitchFamily="18" charset="0"/>
                <a:cs typeface="Arial" panose="020B0604020202020204" pitchFamily="34" charset="0"/>
              </a:rPr>
              <a:t>phrase that was drawn upon during the development of this resource and essentially is about gaining </a:t>
            </a:r>
            <a:r>
              <a:rPr lang="en-US" b="0" dirty="0">
                <a:solidFill>
                  <a:srgbClr val="2C2D30"/>
                </a:solidFill>
                <a:effectLst/>
                <a:latin typeface="Arial" panose="020B0604020202020204" pitchFamily="34" charset="0"/>
                <a:cs typeface="Arial" panose="020B0604020202020204" pitchFamily="34" charset="0"/>
              </a:rPr>
              <a:t>insight into another’s experience of the world. This ‘as-if’ experience cannot be their direct experience, but drawing on the practice of imaginative empathy can help us in understanding and valuing the perspectives of others.</a:t>
            </a:r>
            <a:r>
              <a:rPr lang="en-US" dirty="0">
                <a:solidFill>
                  <a:srgbClr val="2C2D30"/>
                </a:solidFill>
                <a:latin typeface="Arial" panose="020B0604020202020204" pitchFamily="34" charset="0"/>
                <a:cs typeface="Arial" panose="020B0604020202020204" pitchFamily="34" charset="0"/>
              </a:rPr>
              <a:t> </a:t>
            </a:r>
          </a:p>
          <a:p>
            <a:pPr marL="342900" indent="-342900">
              <a:lnSpc>
                <a:spcPct val="150000"/>
              </a:lnSpc>
              <a:spcAft>
                <a:spcPts val="800"/>
              </a:spcAft>
              <a:buFont typeface="Symbol" panose="05050102010706020507" pitchFamily="18" charset="2"/>
              <a:buChar char=""/>
              <a:tabLst>
                <a:tab pos="457200" algn="l"/>
              </a:tabLst>
              <a:defRPr/>
            </a:pPr>
            <a:endParaRPr lang="en-US" dirty="0">
              <a:solidFill>
                <a:srgbClr val="2C2D30"/>
              </a:solidFill>
              <a:latin typeface="Arial" panose="020B0604020202020204" pitchFamily="34" charset="0"/>
              <a:ea typeface="Times New Roman" panose="02020603050405020304" pitchFamily="18" charset="0"/>
              <a:cs typeface="Arial" panose="020B0604020202020204" pitchFamily="34" charset="0"/>
            </a:endParaRPr>
          </a:p>
          <a:p>
            <a:pPr>
              <a:lnSpc>
                <a:spcPct val="150000"/>
              </a:lnSpc>
              <a:spcAft>
                <a:spcPts val="800"/>
              </a:spcAft>
              <a:tabLst>
                <a:tab pos="457200" algn="l"/>
              </a:tabLst>
              <a:defRPr/>
            </a:pPr>
            <a:r>
              <a:rPr lang="en-US" sz="1200" b="0" dirty="0">
                <a:solidFill>
                  <a:srgbClr val="2C2D30"/>
                </a:solidFill>
                <a:effectLst/>
                <a:latin typeface="Arial" panose="020B0604020202020204" pitchFamily="34" charset="0"/>
                <a:ea typeface="Times New Roman" panose="02020603050405020304" pitchFamily="18" charset="0"/>
                <a:cs typeface="Arial" panose="020B0604020202020204" pitchFamily="34" charset="0"/>
              </a:rPr>
              <a:t>Further information about imaginative empathy can be found in an article in Psychology Today:</a:t>
            </a:r>
            <a:r>
              <a:rPr lang="en-US" dirty="0">
                <a:solidFill>
                  <a:srgbClr val="2C2D30"/>
                </a:solidFill>
                <a:latin typeface="Arial" panose="020B0604020202020204" pitchFamily="34" charset="0"/>
                <a:ea typeface="Times New Roman" panose="02020603050405020304" pitchFamily="18"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342900" lvl="0" indent="-342900">
              <a:lnSpc>
                <a:spcPct val="150000"/>
              </a:lnSpc>
              <a:spcAft>
                <a:spcPts val="800"/>
              </a:spcAft>
              <a:buFont typeface="Symbol" panose="05050102010706020507" pitchFamily="18" charset="2"/>
              <a:buChar char=""/>
              <a:tabLst>
                <a:tab pos="457200" algn="l"/>
              </a:tabLst>
            </a:pPr>
            <a:r>
              <a:rPr lang="en-US" sz="1200" b="0" dirty="0">
                <a:solidFill>
                  <a:srgbClr val="2C2D30"/>
                </a:solidFill>
                <a:effectLst/>
                <a:latin typeface="Arial" panose="020B0604020202020204" pitchFamily="34" charset="0"/>
                <a:ea typeface="Times New Roman" panose="02020603050405020304" pitchFamily="18" charset="0"/>
                <a:cs typeface="Arial" panose="020B0604020202020204" pitchFamily="34" charset="0"/>
              </a:rPr>
              <a:t>https://www.psychologytoday.com/gb/blog/empathic-intervision/202203/overview-integrative-empathy#:~:text=Imaginative%20Empathy%20is%20the%20ability,in%20and%20out%20of%20perspectives.</a:t>
            </a:r>
          </a:p>
          <a:p>
            <a:pPr marL="342900" indent="-342900">
              <a:lnSpc>
                <a:spcPct val="150000"/>
              </a:lnSpc>
              <a:spcAft>
                <a:spcPts val="800"/>
              </a:spcAft>
              <a:buFont typeface="Symbol" panose="05050102010706020507" pitchFamily="18" charset="2"/>
              <a:buChar char=""/>
              <a:tabLst>
                <a:tab pos="457200" algn="l"/>
              </a:tabLst>
            </a:pPr>
            <a:r>
              <a:rPr lang="en-US" sz="1200" b="0" dirty="0">
                <a:solidFill>
                  <a:srgbClr val="2C2D30"/>
                </a:solidFill>
                <a:effectLst/>
                <a:latin typeface="Arial" panose="020B0604020202020204" pitchFamily="34" charset="0"/>
                <a:ea typeface="Times New Roman" panose="02020603050405020304" pitchFamily="18" charset="0"/>
                <a:cs typeface="Arial" panose="020B0604020202020204" pitchFamily="34" charset="0"/>
              </a:rPr>
              <a:t>Please note that links provided here were working/current at the time of writing, so should be checked when preparing to present. In addition, these are suggested links only - you may find/choose others that cover similar content.</a:t>
            </a:r>
            <a:r>
              <a:rPr lang="en-US" dirty="0">
                <a:solidFill>
                  <a:srgbClr val="2C2D30"/>
                </a:solidFill>
                <a:latin typeface="Arial" panose="020B0604020202020204" pitchFamily="34" charset="0"/>
                <a:ea typeface="Times New Roman" panose="02020603050405020304" pitchFamily="18" charset="0"/>
                <a:cs typeface="Arial" panose="020B0604020202020204" pitchFamily="34" charset="0"/>
              </a:rPr>
              <a:t> </a:t>
            </a:r>
            <a:endParaRPr lang="en-US" sz="1200" b="0" dirty="0">
              <a:solidFill>
                <a:srgbClr val="2C2D30"/>
              </a:solidFill>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50000"/>
              </a:lnSpc>
              <a:tabLst>
                <a:tab pos="457200" algn="l"/>
              </a:tabLst>
            </a:pPr>
            <a:endParaRPr lang="en-GB"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6</a:t>
            </a:fld>
            <a:endParaRPr lang="en-GB"/>
          </a:p>
        </p:txBody>
      </p:sp>
    </p:spTree>
    <p:extLst>
      <p:ext uri="{BB962C8B-B14F-4D97-AF65-F5344CB8AC3E}">
        <p14:creationId xmlns:p14="http://schemas.microsoft.com/office/powerpoint/2010/main" val="2006386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467877"/>
          </a:xfrm>
        </p:spPr>
        <p:txBody>
          <a:bodyPr/>
          <a:lstStyle/>
          <a:p>
            <a:pPr marL="0" lvl="0" indent="0">
              <a:lnSpc>
                <a:spcPct val="150000"/>
              </a:lnSpc>
              <a:spcAft>
                <a:spcPts val="800"/>
              </a:spcAft>
              <a:buFont typeface="Symbol" panose="05050102010706020507" pitchFamily="18" charset="2"/>
              <a:buNone/>
              <a:tabLst>
                <a:tab pos="457200" algn="l"/>
              </a:tabLst>
            </a:pPr>
            <a:r>
              <a:rPr lang="en-GB" b="1" dirty="0">
                <a:latin typeface="Arial" panose="020B0604020202020204" pitchFamily="34" charset="0"/>
                <a:cs typeface="Arial" panose="020B0604020202020204" pitchFamily="34" charset="0"/>
              </a:rPr>
              <a:t>Speaker notes</a:t>
            </a:r>
            <a:endParaRPr lang="en-US" dirty="0"/>
          </a:p>
          <a:p>
            <a:pPr marL="0" lvl="0" indent="0">
              <a:lnSpc>
                <a:spcPct val="150000"/>
              </a:lnSpc>
              <a:spcAft>
                <a:spcPts val="800"/>
              </a:spcAft>
              <a:buFont typeface="Symbol" panose="05050102010706020507" pitchFamily="18" charset="2"/>
              <a:buNone/>
              <a:tabLst>
                <a:tab pos="457200" algn="l"/>
              </a:tabLst>
            </a:pPr>
            <a:endParaRPr lang="en-GB" b="1" dirty="0">
              <a:latin typeface="Arial" panose="020B0604020202020204" pitchFamily="34" charset="0"/>
              <a:cs typeface="Arial" panose="020B0604020202020204" pitchFamily="34" charset="0"/>
            </a:endParaRPr>
          </a:p>
          <a:p>
            <a:pPr marL="342900" lvl="0" indent="-342900">
              <a:lnSpc>
                <a:spcPct val="150000"/>
              </a:lnSpc>
              <a:buFont typeface="Symbol" panose="05050102010706020507" pitchFamily="18" charset="2"/>
              <a:buChar char=""/>
            </a:pPr>
            <a:r>
              <a:rPr lang="en-GB" i="0" dirty="0">
                <a:effectLst/>
                <a:latin typeface="Arial" panose="020B0604020202020204" pitchFamily="34" charset="0"/>
                <a:ea typeface="Times New Roman" panose="02020603050405020304" pitchFamily="18" charset="0"/>
                <a:cs typeface="Arial" panose="020B0604020202020204" pitchFamily="34" charset="0"/>
              </a:rPr>
              <a:t>Run through the key points listed on this slide emphasising the importance not just of access per se but also of ensuring children and young people are able to fully participate in all aspects of education. </a:t>
            </a:r>
          </a:p>
          <a:p>
            <a:pPr marL="342900" lvl="0" indent="-342900">
              <a:lnSpc>
                <a:spcPct val="150000"/>
              </a:lnSpc>
              <a:buFont typeface="Symbol" panose="05050102010706020507" pitchFamily="18" charset="2"/>
              <a:buChar char=""/>
            </a:pPr>
            <a:r>
              <a:rPr lang="en-GB" i="0" dirty="0">
                <a:effectLst/>
                <a:latin typeface="Arial" panose="020B0604020202020204" pitchFamily="34" charset="0"/>
                <a:ea typeface="Times New Roman" panose="02020603050405020304" pitchFamily="18" charset="0"/>
                <a:cs typeface="Arial" panose="020B0604020202020204" pitchFamily="34" charset="0"/>
              </a:rPr>
              <a:t>Highlight that enabling access and participation in education does not necessarily require additional resource per se but rather a targeted intervention approach to ensure physical and social environments are accessible for all. </a:t>
            </a:r>
          </a:p>
          <a:p>
            <a:pPr marL="342900" marR="0" lvl="0" indent="-342900"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You can invite the audience to share other examples of potential barriers to access/participation and make a note of these. Examples generated by the Consultation Group when developing this training resource included:  </a:t>
            </a:r>
            <a:r>
              <a:rPr lang="en-GB" sz="1800" dirty="0">
                <a:solidFill>
                  <a:srgbClr val="333333"/>
                </a:solidFill>
                <a:effectLst/>
                <a:latin typeface="Arial" panose="020B0604020202020204" pitchFamily="34" charset="0"/>
                <a:ea typeface="Times New Roman" panose="02020603050405020304" pitchFamily="18" charset="0"/>
              </a:rPr>
              <a:t>learning materials not being available for a lesson, reliance on video clips which are not accessible; use of apps to support learning that are inaccessible; social challenges around participating in gaming when students are playing games such as 'FIFA’ and 'Minecraft’; use of emojis on mobile phones; inaccessible canteen lunch menus; joining in an after school activities when waiting for a taxi at the end of the school day; b</a:t>
            </a:r>
            <a:r>
              <a:rPr lang="en-GB" sz="1800" dirty="0">
                <a:solidFill>
                  <a:srgbClr val="333333"/>
                </a:solidFill>
                <a:effectLst/>
                <a:latin typeface="Arial" panose="020B0604020202020204" pitchFamily="34" charset="0"/>
                <a:ea typeface="Calibri" panose="020F0502020204030204" pitchFamily="34" charset="0"/>
              </a:rPr>
              <a:t>eing unable to access technology/equipment required for a specific task/activity; p</a:t>
            </a:r>
            <a:r>
              <a:rPr lang="en-GB" sz="1800" dirty="0">
                <a:solidFill>
                  <a:srgbClr val="333333"/>
                </a:solidFill>
                <a:effectLst/>
                <a:latin typeface="Arial" panose="020B0604020202020204" pitchFamily="34" charset="0"/>
                <a:ea typeface="Times New Roman" panose="02020603050405020304" pitchFamily="18" charset="0"/>
              </a:rPr>
              <a:t>oor/ changing lighting conditions over the course of a given session/day impacting on vision. </a:t>
            </a:r>
            <a:endParaRPr lang="en-GB"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500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When discussing the final point on this slide, you can raise the significance of how assistive technology can enable access, but also needs to be discreet and sensitively implemented, especially in mainstream settings so as not to draw attention to ‘difference’. You can also emphasise the importance of seeking to ensure consistency in the learning environment as well as the staff members providing support for the student.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indent="-342900">
              <a:lnSpc>
                <a:spcPct val="150000"/>
              </a:lnSpc>
              <a:buFont typeface="Symbol" panose="05050102010706020507" pitchFamily="18" charset="2"/>
              <a:buChar char=""/>
            </a:pPr>
            <a:r>
              <a:rPr lang="en-GB" sz="1800" dirty="0">
                <a:effectLst/>
                <a:latin typeface="Arial"/>
                <a:ea typeface="Calibri" panose="020F0502020204030204" pitchFamily="34" charset="0"/>
                <a:cs typeface="Arial"/>
              </a:rPr>
              <a:t>If discussing braille/tactile diagrams it is also important to emphasise that ‘access’ and ‘accessible’ also require the original resources that teachers develop to be transcribed to tactile</a:t>
            </a:r>
            <a:r>
              <a:rPr lang="en-GB" sz="1800" dirty="0">
                <a:latin typeface="Arial"/>
                <a:ea typeface="Calibri" panose="020F0502020204030204" pitchFamily="34" charset="0"/>
                <a:cs typeface="Arial"/>
              </a:rPr>
              <a:t> </a:t>
            </a:r>
            <a:r>
              <a:rPr lang="en-GB" sz="1800" dirty="0">
                <a:effectLst/>
                <a:latin typeface="Arial"/>
                <a:ea typeface="Calibri" panose="020F0502020204030204" pitchFamily="34" charset="0"/>
                <a:cs typeface="Arial"/>
              </a:rPr>
              <a:t>media are in the correct format - so that specialist staff don't waste time editing before converting (sometimes known as ‘rubbish in’ – ‘rubbish out’ principle!).</a:t>
            </a:r>
            <a:r>
              <a:rPr lang="en-GB" sz="1800" dirty="0">
                <a:latin typeface="Arial"/>
                <a:ea typeface="Calibri" panose="020F0502020204030204" pitchFamily="34" charset="0"/>
                <a:cs typeface="Arial"/>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50000"/>
              </a:lnSpc>
              <a:buFont typeface="Symbol" panose="05050102010706020507" pitchFamily="18" charset="2"/>
              <a:buChar char=""/>
            </a:pPr>
            <a:r>
              <a:rPr lang="en-GB" i="0" dirty="0">
                <a:effectLst/>
                <a:latin typeface="Arial" panose="020B0604020202020204" pitchFamily="34" charset="0"/>
                <a:ea typeface="Calibri" panose="020F0502020204030204" pitchFamily="34" charset="0"/>
                <a:cs typeface="Arial" panose="020B0604020202020204" pitchFamily="34" charset="0"/>
              </a:rPr>
              <a:t>Examples of targeted intervention approaches are listed in the CFVI for this area on the next two slides. </a:t>
            </a:r>
          </a:p>
          <a:p>
            <a:pPr marL="342900" lvl="0" indent="-342900">
              <a:lnSpc>
                <a:spcPct val="150000"/>
              </a:lnSpc>
              <a:buFont typeface="Symbol" panose="05050102010706020507" pitchFamily="18" charset="2"/>
              <a:buChar char=""/>
            </a:pPr>
            <a:endParaRPr lang="en-GB" i="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50000"/>
              </a:lnSpc>
              <a:buFont typeface="Symbol" panose="05050102010706020507" pitchFamily="18" charset="2"/>
              <a:buNone/>
            </a:pPr>
            <a:r>
              <a:rPr lang="en-GB" b="1" i="0" dirty="0">
                <a:effectLst/>
                <a:latin typeface="Arial" panose="020B0604020202020204" pitchFamily="34" charset="0"/>
                <a:ea typeface="Calibri" panose="020F0502020204030204" pitchFamily="34" charset="0"/>
                <a:cs typeface="Arial" panose="020B0604020202020204" pitchFamily="34" charset="0"/>
              </a:rPr>
              <a:t>Optional activities</a:t>
            </a:r>
          </a:p>
          <a:p>
            <a:pPr marL="0" lvl="0" indent="0">
              <a:lnSpc>
                <a:spcPct val="150000"/>
              </a:lnSpc>
              <a:buFont typeface="Symbol" panose="05050102010706020507" pitchFamily="18" charset="2"/>
              <a:buNone/>
            </a:pPr>
            <a:endParaRPr lang="en-GB" i="0" dirty="0">
              <a:effectLst/>
              <a:latin typeface="Arial" panose="020B0604020202020204" pitchFamily="34" charset="0"/>
              <a:ea typeface="Calibri" panose="020F050202020403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en-GB" i="0" dirty="0">
                <a:effectLst/>
                <a:latin typeface="Arial" panose="020B0604020202020204" pitchFamily="34" charset="0"/>
                <a:ea typeface="Calibri" panose="020F0502020204030204" pitchFamily="34" charset="0"/>
                <a:cs typeface="Arial" panose="020B0604020202020204" pitchFamily="34" charset="0"/>
              </a:rPr>
              <a:t>Some intervention approaches are outlined on the next slide but you may want to ask the audience at this point if they can think of any particular approaches they are aware of or have drawn upon to reduce barriers to access. </a:t>
            </a:r>
          </a:p>
          <a:p>
            <a:pPr marL="171450" indent="-171450">
              <a:lnSpc>
                <a:spcPct val="150000"/>
              </a:lnSpc>
              <a:buFont typeface="Arial" panose="020B0604020202020204" pitchFamily="34" charset="0"/>
              <a:buChar char="•"/>
            </a:pPr>
            <a:r>
              <a:rPr lang="en-GB" b="0" i="0" dirty="0">
                <a:effectLst/>
                <a:latin typeface="Arial"/>
                <a:cs typeface="Arial"/>
              </a:rPr>
              <a:t>You can highlight at this point and follow up later as appropriate, the importance of </a:t>
            </a:r>
            <a:r>
              <a:rPr lang="en-GB" sz="1800" dirty="0">
                <a:solidFill>
                  <a:srgbClr val="333333"/>
                </a:solidFill>
                <a:effectLst/>
                <a:latin typeface="Arial"/>
                <a:ea typeface="Calibri"/>
                <a:cs typeface="Arial"/>
              </a:rPr>
              <a:t>a setting environmental/classroom audit by a QTVI and </a:t>
            </a:r>
            <a:r>
              <a:rPr lang="en-GB" sz="1800" dirty="0">
                <a:solidFill>
                  <a:srgbClr val="333333"/>
                </a:solidFill>
                <a:latin typeface="Arial"/>
                <a:ea typeface="Calibri"/>
                <a:cs typeface="Arial"/>
              </a:rPr>
              <a:t>QRHS </a:t>
            </a:r>
            <a:r>
              <a:rPr lang="en-GB" sz="1800" dirty="0">
                <a:solidFill>
                  <a:srgbClr val="333333"/>
                </a:solidFill>
                <a:effectLst/>
                <a:latin typeface="Arial"/>
                <a:ea typeface="Calibri"/>
                <a:cs typeface="Arial"/>
              </a:rPr>
              <a:t>in identifying potential barriers to access and participation.</a:t>
            </a:r>
            <a:r>
              <a:rPr lang="en-GB" sz="1800" dirty="0">
                <a:solidFill>
                  <a:srgbClr val="333333"/>
                </a:solidFill>
                <a:latin typeface="Arial"/>
                <a:ea typeface="Calibri"/>
                <a:cs typeface="Arial"/>
              </a:rPr>
              <a:t> </a:t>
            </a:r>
            <a:endParaRPr lang="en-GB" b="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7</a:t>
            </a:fld>
            <a:endParaRPr lang="en-GB"/>
          </a:p>
        </p:txBody>
      </p:sp>
    </p:spTree>
    <p:extLst>
      <p:ext uri="{BB962C8B-B14F-4D97-AF65-F5344CB8AC3E}">
        <p14:creationId xmlns:p14="http://schemas.microsoft.com/office/powerpoint/2010/main" val="818888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50000"/>
              </a:lnSpc>
              <a:spcAft>
                <a:spcPts val="800"/>
              </a:spcAft>
              <a:buFont typeface="Symbol" panose="05050102010706020507" pitchFamily="18" charset="2"/>
              <a:buNone/>
              <a:tabLst>
                <a:tab pos="457200" algn="l"/>
              </a:tabLst>
            </a:pPr>
            <a:r>
              <a:rPr lang="en-GB" sz="1200" b="1" dirty="0">
                <a:latin typeface="Arial" panose="020B0604020202020204" pitchFamily="34" charset="0"/>
                <a:cs typeface="Arial" panose="020B0604020202020204" pitchFamily="34" charset="0"/>
              </a:rPr>
              <a:t>Speaker notes</a:t>
            </a:r>
            <a:endParaRPr lang="en-US" sz="1200" dirty="0">
              <a:latin typeface="Arial" panose="020B0604020202020204" pitchFamily="34" charset="0"/>
              <a:cs typeface="Arial" panose="020B0604020202020204" pitchFamily="34" charset="0"/>
            </a:endParaRPr>
          </a:p>
          <a:p>
            <a:pPr marL="0" lvl="0" indent="0">
              <a:lnSpc>
                <a:spcPct val="150000"/>
              </a:lnSpc>
              <a:spcAft>
                <a:spcPts val="800"/>
              </a:spcAft>
              <a:buFont typeface="Symbol" panose="05050102010706020507" pitchFamily="18" charset="2"/>
              <a:buNone/>
              <a:tabLst>
                <a:tab pos="457200" algn="l"/>
              </a:tabLst>
            </a:pPr>
            <a:endParaRPr lang="en-GB" sz="1200" b="0" dirty="0">
              <a:latin typeface="Arial" panose="020B0604020202020204" pitchFamily="34" charset="0"/>
              <a:cs typeface="Arial" panose="020B0604020202020204" pitchFamily="34" charset="0"/>
            </a:endParaRPr>
          </a:p>
          <a:p>
            <a:pPr marL="342900" indent="-342900">
              <a:lnSpc>
                <a:spcPct val="150000"/>
              </a:lnSpc>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The CFVI provides a list of targeted intervention approaches within education settings to promote access and participation – examples of these approaches are presented on this slide.</a:t>
            </a:r>
            <a:r>
              <a:rPr lang="en-GB" sz="1200" dirty="0">
                <a:latin typeface="Arial" panose="020B0604020202020204" pitchFamily="34" charset="0"/>
                <a:ea typeface="Times New Roman" panose="02020603050405020304" pitchFamily="18" charset="0"/>
                <a:cs typeface="Arial" panose="020B0604020202020204" pitchFamily="34" charset="0"/>
              </a:rPr>
              <a:t> </a:t>
            </a:r>
          </a:p>
          <a:p>
            <a:pPr marL="342900" lvl="0" indent="-342900">
              <a:lnSpc>
                <a:spcPct val="150000"/>
              </a:lnSpc>
              <a:buFont typeface="Symbol" panose="05050102010706020507" pitchFamily="18" charset="2"/>
              <a:buChar char=""/>
            </a:pPr>
            <a:r>
              <a:rPr lang="en-GB" sz="1200" b="0" dirty="0">
                <a:effectLst/>
                <a:latin typeface="Arial" panose="020B0604020202020204" pitchFamily="34" charset="0"/>
                <a:cs typeface="Arial" panose="020B0604020202020204" pitchFamily="34" charset="0"/>
              </a:rPr>
              <a:t>Run through the list and expand as appropriate depending on the audience.</a:t>
            </a:r>
            <a:r>
              <a:rPr lang="en-GB" sz="1200" dirty="0">
                <a:latin typeface="Arial" panose="020B0604020202020204" pitchFamily="34" charset="0"/>
                <a:cs typeface="Arial" panose="020B0604020202020204" pitchFamily="34" charset="0"/>
              </a:rPr>
              <a:t> </a:t>
            </a:r>
            <a:endParaRPr lang="en-GB" sz="1200" b="0" dirty="0">
              <a:effectLst/>
              <a:latin typeface="Arial" panose="020B0604020202020204" pitchFamily="34" charset="0"/>
              <a:cs typeface="Arial" panose="020B0604020202020204" pitchFamily="34" charset="0"/>
            </a:endParaRPr>
          </a:p>
          <a:p>
            <a:pPr marL="342900" indent="-342900">
              <a:lnSpc>
                <a:spcPct val="150000"/>
              </a:lnSpc>
              <a:buFont typeface="Symbol" panose="05050102010706020507" pitchFamily="18" charset="2"/>
              <a:buChar char=""/>
              <a:defRP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You can explain what the intention of targeted intervention might be in terms of a need for skills teaching in a timely manner. Examples include transition to another setting and need for familiarity of building; awareness raising of peers and adults.</a:t>
            </a:r>
            <a:r>
              <a:rPr lang="en-GB" sz="1200"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endPar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50000"/>
              </a:lnSpc>
              <a:buFont typeface="Symbol" panose="05050102010706020507" pitchFamily="18" charset="2"/>
              <a:buChar char=""/>
              <a:defRP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Emphasise that intervention may not be direct working with child/young person directly but could also include other activities such as environmental audits or peer awareness sessions.</a:t>
            </a:r>
            <a:r>
              <a:rPr lang="en-GB" sz="1200"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endPar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lang="en-GB" sz="1200" dirty="0">
                <a:solidFill>
                  <a:srgbClr val="333333"/>
                </a:solidFill>
                <a:effectLst/>
                <a:latin typeface="Arial" panose="020B0604020202020204" pitchFamily="34" charset="0"/>
                <a:ea typeface="Calibri" panose="020F0502020204030204" pitchFamily="34" charset="0"/>
                <a:cs typeface="Arial" panose="020B0604020202020204" pitchFamily="34" charset="0"/>
              </a:rPr>
              <a:t>You should emphasise the difference between a student 'coping’ in education and a student 'thriving’ – noting that there may be a perception that it is ok for a student to ‘cope’ but what we really want is a child/young person who thrives i.e. coping is not good enough!</a:t>
            </a:r>
            <a:endParaRPr lang="en-GB" sz="1200" b="0" dirty="0">
              <a:effectLst/>
              <a:latin typeface="Arial" panose="020B0604020202020204" pitchFamily="34" charset="0"/>
              <a:cs typeface="Arial" panose="020B0604020202020204" pitchFamily="34" charset="0"/>
            </a:endParaRPr>
          </a:p>
          <a:p>
            <a:pPr marL="0" lvl="0" indent="0">
              <a:lnSpc>
                <a:spcPct val="150000"/>
              </a:lnSpc>
              <a:buFont typeface="Symbol" panose="05050102010706020507" pitchFamily="18" charset="2"/>
              <a:buNone/>
            </a:pPr>
            <a:endParaRPr lang="en-GB" sz="1200" b="0" dirty="0">
              <a:effectLst/>
              <a:latin typeface="Arial" panose="020B0604020202020204" pitchFamily="34" charset="0"/>
              <a:cs typeface="Arial" panose="020B0604020202020204" pitchFamily="34" charset="0"/>
            </a:endParaRPr>
          </a:p>
          <a:p>
            <a:pPr marL="0" lvl="0" indent="0">
              <a:lnSpc>
                <a:spcPct val="150000"/>
              </a:lnSpc>
              <a:buFont typeface="Symbol" panose="05050102010706020507" pitchFamily="18" charset="2"/>
              <a:buNone/>
            </a:pPr>
            <a:r>
              <a:rPr lang="en-GB" sz="1200" b="1" dirty="0">
                <a:effectLst/>
                <a:latin typeface="Arial" panose="020B0604020202020204" pitchFamily="34" charset="0"/>
                <a:cs typeface="Arial" panose="020B0604020202020204" pitchFamily="34" charset="0"/>
              </a:rPr>
              <a:t>Guidance for </a:t>
            </a:r>
            <a:r>
              <a:rPr lang="en-GB" sz="1200" b="1" dirty="0">
                <a:latin typeface="Arial" panose="020B0604020202020204" pitchFamily="34" charset="0"/>
                <a:cs typeface="Arial" panose="020B0604020202020204" pitchFamily="34" charset="0"/>
              </a:rPr>
              <a:t>speaker</a:t>
            </a:r>
            <a:endParaRPr lang="en-GB" sz="1200" b="1" dirty="0">
              <a:effectLst/>
              <a:latin typeface="Arial" panose="020B0604020202020204" pitchFamily="34" charset="0"/>
              <a:cs typeface="Arial" panose="020B0604020202020204" pitchFamily="34" charset="0"/>
            </a:endParaRPr>
          </a:p>
          <a:p>
            <a:pPr marL="0" lvl="0" indent="0">
              <a:lnSpc>
                <a:spcPct val="150000"/>
              </a:lnSpc>
              <a:buFont typeface="Symbol" panose="05050102010706020507" pitchFamily="18" charset="2"/>
              <a:buNone/>
            </a:pPr>
            <a:endParaRPr lang="en-GB" sz="1200" b="1" dirty="0">
              <a:effectLst/>
              <a:latin typeface="Arial" panose="020B0604020202020204" pitchFamily="34" charset="0"/>
              <a:cs typeface="Arial" panose="020B0604020202020204" pitchFamily="34" charset="0"/>
            </a:endParaRPr>
          </a:p>
          <a:p>
            <a:pPr marL="342900" lvl="0" indent="-342900">
              <a:lnSpc>
                <a:spcPct val="150000"/>
              </a:lnSpc>
              <a:buFont typeface="Symbol" panose="05050102010706020507" pitchFamily="18" charset="2"/>
              <a:buChar char=""/>
            </a:pPr>
            <a:r>
              <a:rPr lang="en-US" sz="1200" dirty="0">
                <a:effectLst/>
                <a:latin typeface="Arial" panose="020B0604020202020204" pitchFamily="34" charset="0"/>
                <a:cs typeface="Arial" panose="020B0604020202020204" pitchFamily="34" charset="0"/>
              </a:rPr>
              <a:t>You may want to select examples that have particular relevance to the audience.</a:t>
            </a:r>
          </a:p>
          <a:p>
            <a:pPr marL="342900" lvl="0" indent="-342900">
              <a:lnSpc>
                <a:spcPct val="150000"/>
              </a:lnSpc>
              <a:buFont typeface="Symbol" panose="05050102010706020507" pitchFamily="18" charset="2"/>
              <a:buChar char=""/>
            </a:pPr>
            <a:r>
              <a:rPr lang="en-US" sz="1200" dirty="0">
                <a:effectLst/>
                <a:latin typeface="Arial" panose="020B0604020202020204" pitchFamily="34" charset="0"/>
                <a:cs typeface="Arial" panose="020B0604020202020204" pitchFamily="34" charset="0"/>
              </a:rPr>
              <a:t>Running through the examples can provide a good opportunity to also emphasise the role of specialist practitioners in identifying needs through assessment/working with family/peers/other professionals etc. including at times of transition.</a:t>
            </a:r>
          </a:p>
          <a:p>
            <a:pPr marL="342900" indent="-342900">
              <a:lnSpc>
                <a:spcPct val="150000"/>
              </a:lnSpc>
              <a:buFont typeface="Symbol" panose="05050102010706020507" pitchFamily="18" charset="2"/>
              <a:buChar char=""/>
              <a:defRPr/>
            </a:pPr>
            <a:r>
              <a:rPr lang="en-GB" sz="1200" dirty="0">
                <a:effectLst/>
                <a:latin typeface="Arial" panose="020B0604020202020204" pitchFamily="34" charset="0"/>
                <a:ea typeface="Times New Roman" panose="02020603050405020304" pitchFamily="18" charset="0"/>
                <a:cs typeface="Arial" panose="020B0604020202020204" pitchFamily="34" charset="0"/>
              </a:rPr>
              <a:t>You can also note that a number of these approaches will </a:t>
            </a:r>
            <a:r>
              <a:rPr lang="en-GB" sz="1200" dirty="0">
                <a:effectLst/>
                <a:latin typeface="Arial" panose="020B0604020202020204" pitchFamily="34" charset="0"/>
                <a:ea typeface="Calibri" panose="020F0502020204030204" pitchFamily="34" charset="0"/>
                <a:cs typeface="Arial" panose="020B0604020202020204" pitchFamily="34" charset="0"/>
              </a:rPr>
              <a:t>need to be addressed beyond school environment as they are broader than just school education per se and form an important part of preparation for work experience/transition.</a:t>
            </a:r>
            <a:r>
              <a:rPr lang="en-GB" sz="1200" dirty="0">
                <a:latin typeface="Arial" panose="020B0604020202020204" pitchFamily="34" charset="0"/>
                <a:ea typeface="Calibri" panose="020F0502020204030204" pitchFamily="34" charset="0"/>
                <a:cs typeface="Arial" panose="020B0604020202020204" pitchFamily="34" charset="0"/>
              </a:rPr>
              <a:t> </a:t>
            </a:r>
          </a:p>
          <a:p>
            <a:pPr marL="342900" marR="0" lvl="0" indent="-342900"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lang="en-GB" sz="1200" dirty="0">
                <a:solidFill>
                  <a:srgbClr val="333333"/>
                </a:solidFill>
                <a:effectLst/>
                <a:latin typeface="Arial" panose="020B0604020202020204" pitchFamily="34" charset="0"/>
                <a:ea typeface="Calibri" panose="020F0502020204030204" pitchFamily="34" charset="0"/>
                <a:cs typeface="Arial" panose="020B0604020202020204" pitchFamily="34" charset="0"/>
              </a:rPr>
              <a:t>When talking about availability of assistive technology and appropriate learning materials you should also draw attention to supporting interventions that focus on training students to use a given technology or learning medium. This will help ensure that the audience understands the specialist skills that need to be developed for the CYP to succeed with these interventions.</a:t>
            </a:r>
            <a:r>
              <a:rPr lang="en-GB" sz="1200" dirty="0">
                <a:solidFill>
                  <a:srgbClr val="333333"/>
                </a:solidFill>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333333"/>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lnSpc>
                <a:spcPct val="150000"/>
              </a:lnSpc>
              <a:buFont typeface="Symbol" panose="05050102010706020507" pitchFamily="18" charset="2"/>
              <a:buChar char=""/>
              <a:defRPr/>
            </a:pPr>
            <a:r>
              <a:rPr lang="en-GB" sz="1200" dirty="0">
                <a:solidFill>
                  <a:srgbClr val="333333"/>
                </a:solidFill>
                <a:effectLst/>
                <a:latin typeface="Arial" panose="020B0604020202020204" pitchFamily="34" charset="0"/>
                <a:ea typeface="Calibri" panose="020F0502020204030204" pitchFamily="34" charset="0"/>
                <a:cs typeface="Arial" panose="020B0604020202020204" pitchFamily="34" charset="0"/>
              </a:rPr>
              <a:t>You should also draw attention to the possible need for training of mainstream teachers so they can take ownership of the teaching and learning (and not be reliant on the specialist practitioner to be available to support a student to use a particular technology/resource).</a:t>
            </a:r>
            <a:r>
              <a:rPr lang="en-GB" sz="1200" dirty="0">
                <a:solidFill>
                  <a:srgbClr val="333333"/>
                </a:solidFill>
                <a:latin typeface="Arial" panose="020B0604020202020204" pitchFamily="34" charset="0"/>
                <a:ea typeface="Calibri" panose="020F050202020403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endParaRPr lang="en-GB" sz="1200" i="1"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endParaRPr lang="en-GB" sz="12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8</a:t>
            </a:fld>
            <a:endParaRPr lang="en-GB"/>
          </a:p>
        </p:txBody>
      </p:sp>
    </p:spTree>
    <p:extLst>
      <p:ext uri="{BB962C8B-B14F-4D97-AF65-F5344CB8AC3E}">
        <p14:creationId xmlns:p14="http://schemas.microsoft.com/office/powerpoint/2010/main" val="1940690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ct val="150000"/>
              </a:lnSpc>
              <a:spcAft>
                <a:spcPts val="800"/>
              </a:spcAft>
              <a:buFont typeface="Symbol" panose="05050102010706020507" pitchFamily="18" charset="2"/>
              <a:buNone/>
              <a:tabLst>
                <a:tab pos="457200" algn="l"/>
              </a:tabLst>
            </a:pPr>
            <a:r>
              <a:rPr lang="en-GB" sz="1200" b="1" dirty="0">
                <a:latin typeface="Arial" panose="020B0604020202020204" pitchFamily="34" charset="0"/>
                <a:cs typeface="Arial" panose="020B0604020202020204" pitchFamily="34" charset="0"/>
              </a:rPr>
              <a:t>Speaker notes</a:t>
            </a:r>
          </a:p>
          <a:p>
            <a:pPr algn="just">
              <a:lnSpc>
                <a:spcPct val="150000"/>
              </a:lnSpc>
              <a:spcAft>
                <a:spcPts val="800"/>
              </a:spcAft>
              <a:tabLst>
                <a:tab pos="457200" algn="l"/>
              </a:tabLst>
            </a:pPr>
            <a:endParaRPr lang="en-GB" b="1" dirty="0">
              <a:latin typeface="Arial"/>
              <a:cs typeface="Arial"/>
            </a:endParaRPr>
          </a:p>
          <a:p>
            <a:pPr marL="285750" indent="-285750" algn="just">
              <a:lnSpc>
                <a:spcPct val="150000"/>
              </a:lnSpc>
              <a:spcAft>
                <a:spcPts val="800"/>
              </a:spcAft>
              <a:buFont typeface="Arial"/>
              <a:buChar char="•"/>
              <a:tabLst>
                <a:tab pos="457200" algn="l"/>
              </a:tabLst>
            </a:pPr>
            <a:r>
              <a:rPr lang="en-GB" dirty="0">
                <a:latin typeface="Arial"/>
                <a:cs typeface="Arial"/>
              </a:rPr>
              <a:t>As per the previous slide depending on how many examples are selected.</a:t>
            </a:r>
            <a:endParaRPr lang="en-GB" sz="1200" dirty="0">
              <a:latin typeface="Arial" panose="020B0604020202020204" pitchFamily="34" charset="0"/>
              <a:cs typeface="Arial" panose="020B0604020202020204" pitchFamily="34" charset="0"/>
            </a:endParaRPr>
          </a:p>
          <a:p>
            <a:pPr algn="just">
              <a:lnSpc>
                <a:spcPct val="150000"/>
              </a:lnSpc>
              <a:spcAft>
                <a:spcPts val="800"/>
              </a:spcAft>
            </a:pPr>
            <a:endParaRPr lang="en-GB" b="1" dirty="0">
              <a:latin typeface="Arial" panose="020B0604020202020204" pitchFamily="34" charset="0"/>
              <a:cs typeface="Arial" panose="020B0604020202020204" pitchFamily="34" charset="0"/>
            </a:endParaRPr>
          </a:p>
          <a:p>
            <a:pPr marL="342900" lvl="0" indent="-342900" algn="just">
              <a:lnSpc>
                <a:spcPct val="150000"/>
              </a:lnSpc>
              <a:buFont typeface="Symbol" panose="05050102010706020507" pitchFamily="18" charset="2"/>
              <a:buChar char=""/>
            </a:pPr>
            <a:endParaRPr lang="en-GB" sz="2000" b="0" i="0" dirty="0">
              <a:cs typeface="Calibri" panose="020F0502020204030204"/>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9</a:t>
            </a:fld>
            <a:endParaRPr lang="en-GB"/>
          </a:p>
        </p:txBody>
      </p:sp>
    </p:spTree>
    <p:extLst>
      <p:ext uri="{BB962C8B-B14F-4D97-AF65-F5344CB8AC3E}">
        <p14:creationId xmlns:p14="http://schemas.microsoft.com/office/powerpoint/2010/main" val="2531265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79D7-8BF2-DD6B-A3E9-49BC7B51CD23}"/>
              </a:ext>
            </a:extLst>
          </p:cNvPr>
          <p:cNvSpPr>
            <a:spLocks noGrp="1"/>
          </p:cNvSpPr>
          <p:nvPr>
            <p:ph type="ctrTitle"/>
          </p:nvPr>
        </p:nvSpPr>
        <p:spPr>
          <a:xfrm>
            <a:off x="599440" y="1122363"/>
            <a:ext cx="9458960" cy="2387600"/>
          </a:xfrm>
        </p:spPr>
        <p:txBody>
          <a:bodyPr anchor="b">
            <a:normAutofit/>
          </a:bodyPr>
          <a:lstStyle>
            <a:lvl1pPr algn="l">
              <a:defRPr sz="5400"/>
            </a:lvl1pPr>
          </a:lstStyle>
          <a:p>
            <a:r>
              <a:rPr lang="en-GB"/>
              <a:t>Click to edit Master title style</a:t>
            </a:r>
            <a:endParaRPr lang="en-GB" dirty="0"/>
          </a:p>
        </p:txBody>
      </p:sp>
      <p:sp>
        <p:nvSpPr>
          <p:cNvPr id="3" name="Subtitle 2">
            <a:extLst>
              <a:ext uri="{FF2B5EF4-FFF2-40B4-BE49-F238E27FC236}">
                <a16:creationId xmlns:a16="http://schemas.microsoft.com/office/drawing/2014/main" id="{D2B03C5E-A375-D7DD-CCB9-CBACEBE246A3}"/>
              </a:ext>
            </a:extLst>
          </p:cNvPr>
          <p:cNvSpPr>
            <a:spLocks noGrp="1"/>
          </p:cNvSpPr>
          <p:nvPr>
            <p:ph type="subTitle" idx="1"/>
          </p:nvPr>
        </p:nvSpPr>
        <p:spPr>
          <a:xfrm>
            <a:off x="599440" y="3602038"/>
            <a:ext cx="9458960" cy="1655762"/>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9665193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x 2">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79E4E14-DCE3-B911-1740-2456102E1295}"/>
              </a:ext>
            </a:extLst>
          </p:cNvPr>
          <p:cNvSpPr>
            <a:spLocks noGrp="1"/>
          </p:cNvSpPr>
          <p:nvPr>
            <p:ph type="title"/>
          </p:nvPr>
        </p:nvSpPr>
        <p:spPr>
          <a:xfrm>
            <a:off x="1249680" y="365125"/>
            <a:ext cx="8544560" cy="1325563"/>
          </a:xfrm>
          <a:prstGeom prst="rect">
            <a:avLst/>
          </a:prstGeom>
        </p:spPr>
        <p:txBody>
          <a:bodyPr/>
          <a:lstStyle/>
          <a:p>
            <a:r>
              <a:rPr lang="en-GB"/>
              <a:t>Click to edit Master title style</a:t>
            </a:r>
            <a:endParaRPr lang="en-GB" dirty="0"/>
          </a:p>
        </p:txBody>
      </p:sp>
      <p:sp>
        <p:nvSpPr>
          <p:cNvPr id="6" name="Text Placeholder 2">
            <a:extLst>
              <a:ext uri="{FF2B5EF4-FFF2-40B4-BE49-F238E27FC236}">
                <a16:creationId xmlns:a16="http://schemas.microsoft.com/office/drawing/2014/main" id="{ED379978-41B2-27EF-D699-F5C185542928}"/>
              </a:ext>
            </a:extLst>
          </p:cNvPr>
          <p:cNvSpPr>
            <a:spLocks noGrp="1"/>
          </p:cNvSpPr>
          <p:nvPr>
            <p:ph type="body" idx="1"/>
          </p:nvPr>
        </p:nvSpPr>
        <p:spPr>
          <a:xfrm>
            <a:off x="558800" y="1690688"/>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5530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4">
            <a:extLst>
              <a:ext uri="{FF2B5EF4-FFF2-40B4-BE49-F238E27FC236}">
                <a16:creationId xmlns:a16="http://schemas.microsoft.com/office/drawing/2014/main" id="{624F9C77-9CAC-8AC1-38B1-1CC48D570E9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9" name="Content Placeholder 5">
            <a:extLst>
              <a:ext uri="{FF2B5EF4-FFF2-40B4-BE49-F238E27FC236}">
                <a16:creationId xmlns:a16="http://schemas.microsoft.com/office/drawing/2014/main" id="{3D480B58-F81A-C04A-EAD3-D8EBF34EBFB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Rectangle 9">
            <a:extLst>
              <a:ext uri="{FF2B5EF4-FFF2-40B4-BE49-F238E27FC236}">
                <a16:creationId xmlns:a16="http://schemas.microsoft.com/office/drawing/2014/main" id="{1710905C-757E-0B1D-4C14-8259B0854477}"/>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extLst>
      <p:ext uri="{BB962C8B-B14F-4D97-AF65-F5344CB8AC3E}">
        <p14:creationId xmlns:p14="http://schemas.microsoft.com/office/powerpoint/2010/main" val="32226617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ity number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90639B-1DA3-BCCC-3AE2-0DFDB4E5AA17}"/>
              </a:ext>
            </a:extLst>
          </p:cNvPr>
          <p:cNvSpPr txBox="1"/>
          <p:nvPr userDrawn="1"/>
        </p:nvSpPr>
        <p:spPr>
          <a:xfrm>
            <a:off x="6647498" y="6307138"/>
            <a:ext cx="5351462" cy="415498"/>
          </a:xfrm>
          <a:prstGeom prst="rect">
            <a:avLst/>
          </a:prstGeom>
          <a:noFill/>
        </p:spPr>
        <p:txBody>
          <a:bodyPr>
            <a:spAutoFit/>
          </a:bodyPr>
          <a:lstStyle/>
          <a:p>
            <a:pPr eaLnBrk="1" fontAlgn="auto" hangingPunct="1">
              <a:spcBef>
                <a:spcPts val="0"/>
              </a:spcBef>
              <a:spcAft>
                <a:spcPts val="0"/>
              </a:spcAft>
              <a:defRPr/>
            </a:pPr>
            <a:r>
              <a:rPr lang="en-GB" sz="1050" dirty="0">
                <a:latin typeface="Ingra" pitchFamily="2" charset="77"/>
              </a:rPr>
              <a:t>© RNIB registered charity in England and Wales (226227), Scotland (SC039316), Isle of Man (1226). Also operating in Northern Ireland.</a:t>
            </a:r>
          </a:p>
        </p:txBody>
      </p:sp>
    </p:spTree>
    <p:extLst>
      <p:ext uri="{BB962C8B-B14F-4D97-AF65-F5344CB8AC3E}">
        <p14:creationId xmlns:p14="http://schemas.microsoft.com/office/powerpoint/2010/main" val="216507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ADE6-6467-4D5A-7ADE-AE34C1DBD09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2025071-4CBC-56D7-6062-3D4246001D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24829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9FF6-22F8-41B4-21A8-6C7DC35B791A}"/>
              </a:ext>
            </a:extLst>
          </p:cNvPr>
          <p:cNvSpPr>
            <a:spLocks noGrp="1"/>
          </p:cNvSpPr>
          <p:nvPr>
            <p:ph type="title"/>
          </p:nvPr>
        </p:nvSpPr>
        <p:spPr>
          <a:xfrm>
            <a:off x="831850" y="1709738"/>
            <a:ext cx="901319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83C3A2F-5EE9-2881-3076-4DCD062D925C}"/>
              </a:ext>
            </a:extLst>
          </p:cNvPr>
          <p:cNvSpPr>
            <a:spLocks noGrp="1"/>
          </p:cNvSpPr>
          <p:nvPr>
            <p:ph type="body" idx="1"/>
          </p:nvPr>
        </p:nvSpPr>
        <p:spPr>
          <a:xfrm>
            <a:off x="831850" y="4589463"/>
            <a:ext cx="901319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38003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7537-D879-5EE2-24E9-75E68A657234}"/>
              </a:ext>
            </a:extLst>
          </p:cNvPr>
          <p:cNvSpPr>
            <a:spLocks noGrp="1"/>
          </p:cNvSpPr>
          <p:nvPr>
            <p:ph type="title"/>
          </p:nvPr>
        </p:nvSpPr>
        <p:spPr/>
        <p:txBody>
          <a:bodyPr/>
          <a:lstStyle/>
          <a:p>
            <a:r>
              <a:rPr lang="en-GB"/>
              <a:t>Click to edit Master title style</a:t>
            </a:r>
            <a:endParaRPr lang="en-GB" dirty="0"/>
          </a:p>
        </p:txBody>
      </p:sp>
      <p:sp>
        <p:nvSpPr>
          <p:cNvPr id="3" name="Content Placeholder 2">
            <a:extLst>
              <a:ext uri="{FF2B5EF4-FFF2-40B4-BE49-F238E27FC236}">
                <a16:creationId xmlns:a16="http://schemas.microsoft.com/office/drawing/2014/main" id="{F91503F8-222A-3BC6-011E-52149677E28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a:extLst>
              <a:ext uri="{FF2B5EF4-FFF2-40B4-BE49-F238E27FC236}">
                <a16:creationId xmlns:a16="http://schemas.microsoft.com/office/drawing/2014/main" id="{599C0211-4C2C-6658-1897-A2155154ED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44176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AB4A-1E57-36CD-0904-0D33EB15FB5C}"/>
              </a:ext>
            </a:extLst>
          </p:cNvPr>
          <p:cNvSpPr>
            <a:spLocks noGrp="1"/>
          </p:cNvSpPr>
          <p:nvPr>
            <p:ph type="title"/>
          </p:nvPr>
        </p:nvSpPr>
        <p:spPr>
          <a:xfrm>
            <a:off x="1249680" y="365125"/>
            <a:ext cx="8544560" cy="1325563"/>
          </a:xfrm>
        </p:spPr>
        <p:txBody>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5921DBCB-FB8E-E222-1701-3A15F1293C6D}"/>
              </a:ext>
            </a:extLst>
          </p:cNvPr>
          <p:cNvSpPr>
            <a:spLocks noGrp="1"/>
          </p:cNvSpPr>
          <p:nvPr>
            <p:ph type="body" idx="1"/>
          </p:nvPr>
        </p:nvSpPr>
        <p:spPr>
          <a:xfrm>
            <a:off x="558800" y="169068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C37664-1662-EC63-9EF7-99BCA8815F88}"/>
              </a:ext>
            </a:extLst>
          </p:cNvPr>
          <p:cNvSpPr>
            <a:spLocks noGrp="1"/>
          </p:cNvSpPr>
          <p:nvPr>
            <p:ph sz="half" idx="2"/>
          </p:nvPr>
        </p:nvSpPr>
        <p:spPr>
          <a:xfrm>
            <a:off x="55530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D1F69E5-CD5D-A602-C436-C7B57BEC9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79AE2B4-73A6-965B-18E0-CF874A785D4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04378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2FB7-4247-87C8-0B67-2F0EC6D64547}"/>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74349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tart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D9CD4F-1329-DE3F-8CF9-D847FBAC72FD}"/>
              </a:ext>
            </a:extLst>
          </p:cNvPr>
          <p:cNvSpPr/>
          <p:nvPr userDrawn="1"/>
        </p:nvSpPr>
        <p:spPr>
          <a:xfrm>
            <a:off x="0" y="0"/>
            <a:ext cx="12192000" cy="6858000"/>
          </a:xfrm>
          <a:prstGeom prst="rect">
            <a:avLst/>
          </a:prstGeom>
          <a:solidFill>
            <a:srgbClr val="0098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solidFill>
                <a:schemeClr val="bg1">
                  <a:lumMod val="65000"/>
                </a:schemeClr>
              </a:solidFill>
            </a:endParaRPr>
          </a:p>
        </p:txBody>
      </p:sp>
      <p:sp>
        <p:nvSpPr>
          <p:cNvPr id="9" name="Title 8">
            <a:extLst>
              <a:ext uri="{FF2B5EF4-FFF2-40B4-BE49-F238E27FC236}">
                <a16:creationId xmlns:a16="http://schemas.microsoft.com/office/drawing/2014/main" id="{EC6FCCB0-A624-7AF7-87A5-71303F6EBAE1}"/>
              </a:ext>
            </a:extLst>
          </p:cNvPr>
          <p:cNvSpPr>
            <a:spLocks noGrp="1"/>
          </p:cNvSpPr>
          <p:nvPr>
            <p:ph type="title"/>
          </p:nvPr>
        </p:nvSpPr>
        <p:spPr>
          <a:xfrm>
            <a:off x="949960" y="2550160"/>
            <a:ext cx="10515600" cy="1229677"/>
          </a:xfrm>
        </p:spPr>
        <p:txBody>
          <a:bodyPr>
            <a:normAutofit/>
          </a:bodyPr>
          <a:lstStyle>
            <a:lvl1pPr algn="ctr">
              <a:defRPr sz="4400">
                <a:solidFill>
                  <a:schemeClr val="bg1"/>
                </a:solidFill>
              </a:defRPr>
            </a:lvl1pPr>
          </a:lstStyle>
          <a:p>
            <a:r>
              <a:rPr lang="en-GB"/>
              <a:t>Click to edit Master title style</a:t>
            </a:r>
            <a:endParaRPr lang="en-GB" dirty="0"/>
          </a:p>
        </p:txBody>
      </p:sp>
    </p:spTree>
    <p:extLst>
      <p:ext uri="{BB962C8B-B14F-4D97-AF65-F5344CB8AC3E}">
        <p14:creationId xmlns:p14="http://schemas.microsoft.com/office/powerpoint/2010/main" val="42184207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01DE180-89D7-7645-3FC4-94E903A67607}"/>
              </a:ext>
            </a:extLst>
          </p:cNvPr>
          <p:cNvSpPr>
            <a:spLocks noGrp="1"/>
          </p:cNvSpPr>
          <p:nvPr>
            <p:ph type="dt" sz="half" idx="10"/>
          </p:nvPr>
        </p:nvSpPr>
        <p:spPr>
          <a:xfrm>
            <a:off x="838200" y="6356350"/>
            <a:ext cx="2743200" cy="365125"/>
          </a:xfrm>
          <a:prstGeom prst="rect">
            <a:avLst/>
          </a:prstGeom>
        </p:spPr>
        <p:txBody>
          <a:bodyPr/>
          <a:lstStyle/>
          <a:p>
            <a:fld id="{DDD0D54A-6D25-3242-B1EA-8B20045BAAA1}" type="datetimeFigureOut">
              <a:rPr lang="en-GB" smtClean="0"/>
              <a:t>13/09/2023</a:t>
            </a:fld>
            <a:endParaRPr lang="en-GB"/>
          </a:p>
        </p:txBody>
      </p:sp>
      <p:sp>
        <p:nvSpPr>
          <p:cNvPr id="4" name="Footer Placeholder 3">
            <a:extLst>
              <a:ext uri="{FF2B5EF4-FFF2-40B4-BE49-F238E27FC236}">
                <a16:creationId xmlns:a16="http://schemas.microsoft.com/office/drawing/2014/main" id="{82A88DB2-D140-82D8-98E5-789075DB72A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441B1BE6-C0D9-D072-211B-D10F502092B5}"/>
              </a:ext>
            </a:extLst>
          </p:cNvPr>
          <p:cNvSpPr>
            <a:spLocks noGrp="1"/>
          </p:cNvSpPr>
          <p:nvPr>
            <p:ph type="sldNum" sz="quarter" idx="12"/>
          </p:nvPr>
        </p:nvSpPr>
        <p:spPr>
          <a:xfrm>
            <a:off x="8610600" y="6356350"/>
            <a:ext cx="2743200" cy="365125"/>
          </a:xfrm>
          <a:prstGeom prst="rect">
            <a:avLst/>
          </a:prstGeom>
        </p:spPr>
        <p:txBody>
          <a:bodyPr/>
          <a:lstStyle/>
          <a:p>
            <a:fld id="{BD67F713-26CB-0945-8C63-C4B3CBAA6489}" type="slidenum">
              <a:rPr lang="en-GB" smtClean="0"/>
              <a:t>‹#›</a:t>
            </a:fld>
            <a:endParaRPr lang="en-GB"/>
          </a:p>
        </p:txBody>
      </p:sp>
    </p:spTree>
    <p:extLst>
      <p:ext uri="{BB962C8B-B14F-4D97-AF65-F5344CB8AC3E}">
        <p14:creationId xmlns:p14="http://schemas.microsoft.com/office/powerpoint/2010/main" val="110776795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x1">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68960" y="426720"/>
            <a:ext cx="11074400" cy="5762943"/>
          </a:xfrm>
          <a:prstGeom prst="rect">
            <a:avLst/>
          </a:prstGeom>
        </p:spPr>
        <p:txBody>
          <a:bodyPr/>
          <a:lstStyle>
            <a:lvl1pPr marL="0" indent="0">
              <a:buNone/>
              <a:defRPr/>
            </a:lvl1pPr>
          </a:lstStyle>
          <a:p>
            <a:pPr lvl="0"/>
            <a:endParaRPr lang="en-GB" dirty="0"/>
          </a:p>
        </p:txBody>
      </p:sp>
    </p:spTree>
    <p:extLst>
      <p:ext uri="{BB962C8B-B14F-4D97-AF65-F5344CB8AC3E}">
        <p14:creationId xmlns:p14="http://schemas.microsoft.com/office/powerpoint/2010/main" val="39822525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797D6-0242-5680-5AA8-BE74C323B877}"/>
              </a:ext>
            </a:extLst>
          </p:cNvPr>
          <p:cNvSpPr>
            <a:spLocks noGrp="1"/>
          </p:cNvSpPr>
          <p:nvPr>
            <p:ph type="title"/>
          </p:nvPr>
        </p:nvSpPr>
        <p:spPr>
          <a:xfrm>
            <a:off x="1361440" y="365125"/>
            <a:ext cx="877824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AB877764-1D85-BF19-1981-938F976B03F8}"/>
              </a:ext>
            </a:extLst>
          </p:cNvPr>
          <p:cNvSpPr>
            <a:spLocks noGrp="1"/>
          </p:cNvSpPr>
          <p:nvPr>
            <p:ph type="body" idx="1"/>
          </p:nvPr>
        </p:nvSpPr>
        <p:spPr>
          <a:xfrm>
            <a:off x="1361440" y="1872456"/>
            <a:ext cx="877824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Rectangle 6">
            <a:extLst>
              <a:ext uri="{FF2B5EF4-FFF2-40B4-BE49-F238E27FC236}">
                <a16:creationId xmlns:a16="http://schemas.microsoft.com/office/drawing/2014/main" id="{41397C7C-2451-2CC1-563F-D8BDE60A74CB}"/>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pic>
        <p:nvPicPr>
          <p:cNvPr id="8" name="Picture 1" descr="RNIB&#10;See differently&#10;(Logo)">
            <a:extLst>
              <a:ext uri="{FF2B5EF4-FFF2-40B4-BE49-F238E27FC236}">
                <a16:creationId xmlns:a16="http://schemas.microsoft.com/office/drawing/2014/main" id="{63CE3D43-523D-9265-6094-A9E81A8E4684}"/>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5C553644-5296-649A-494E-5049BB06F6E9}"/>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solidFill>
                <a:srgbClr val="0098B9"/>
              </a:solidFill>
            </a:endParaRPr>
          </a:p>
        </p:txBody>
      </p:sp>
    </p:spTree>
    <p:extLst>
      <p:ext uri="{BB962C8B-B14F-4D97-AF65-F5344CB8AC3E}">
        <p14:creationId xmlns:p14="http://schemas.microsoft.com/office/powerpoint/2010/main" val="317797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1" r:id="rId8"/>
  </p:sldLayoutIdLst>
  <p:hf hdr="0" ftr="0" dt="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BC8B9E-7850-DBAA-67E9-2B353D30BFE4}"/>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solidFill>
                <a:srgbClr val="0098B9"/>
              </a:solidFill>
            </a:endParaRPr>
          </a:p>
        </p:txBody>
      </p:sp>
    </p:spTree>
    <p:extLst>
      <p:ext uri="{BB962C8B-B14F-4D97-AF65-F5344CB8AC3E}">
        <p14:creationId xmlns:p14="http://schemas.microsoft.com/office/powerpoint/2010/main" val="640814290"/>
      </p:ext>
    </p:extLst>
  </p:cSld>
  <p:clrMap bg1="lt1" tx1="dk1" bg2="lt2" tx2="dk2" accent1="accent1" accent2="accent2" accent3="accent3" accent4="accent4" accent5="accent5" accent6="accent6" hlink="hlink" folHlink="folHlink"/>
  <p:sldLayoutIdLst>
    <p:sldLayoutId id="2147483666" r:id="rId1"/>
    <p:sldLayoutId id="2147483665" r:id="rId2"/>
    <p:sldLayoutId id="2147483657"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rnibbookshare.org/cms/curriculum-framework-children-and-young-people-vision-impairment-cfvi-resource-hub"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www.rnib.org.uk/professionals/health-social-care-education-professionals/education-professionals/curriculum-framework-for-children-and-young-people-with-vision-impairment/" TargetMode="External"/><Relationship Id="rId4" Type="http://schemas.openxmlformats.org/officeDocument/2006/relationships/hyperlink" Target="https://www.rnibbookshare.org/cms/facilitating-inclusive-world-0"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www.birmingham.ac.uk/research/victar/resources/whole-school-send.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6AE2-234D-CABF-247B-D6358D85D117}"/>
              </a:ext>
            </a:extLst>
          </p:cNvPr>
          <p:cNvSpPr>
            <a:spLocks noGrp="1"/>
          </p:cNvSpPr>
          <p:nvPr>
            <p:ph type="ctrTitle"/>
          </p:nvPr>
        </p:nvSpPr>
        <p:spPr>
          <a:xfrm>
            <a:off x="657270" y="2658979"/>
            <a:ext cx="8620018" cy="2253580"/>
          </a:xfrm>
        </p:spPr>
        <p:txBody>
          <a:bodyPr>
            <a:normAutofit fontScale="90000"/>
          </a:bodyPr>
          <a:lstStyle/>
          <a:p>
            <a:pPr>
              <a:spcBef>
                <a:spcPts val="0"/>
              </a:spcBef>
            </a:pPr>
            <a:r>
              <a:rPr lang="en-GB" sz="2700" dirty="0">
                <a:latin typeface="Arial"/>
                <a:cs typeface="Arial"/>
              </a:rPr>
              <a:t>Curriculum Framework for Children and Young People with Vision Impairment (CFVI): Core Training Resource 2</a:t>
            </a:r>
            <a:br>
              <a:rPr lang="en-GB" sz="2700" dirty="0"/>
            </a:br>
            <a:br>
              <a:rPr lang="en-GB" sz="2700" dirty="0"/>
            </a:br>
            <a:br>
              <a:rPr lang="en-GB" sz="2700" i="1" dirty="0"/>
            </a:br>
            <a:r>
              <a:rPr lang="en-GB" sz="2700" dirty="0">
                <a:latin typeface="Arial"/>
                <a:cs typeface="Arial"/>
              </a:rPr>
              <a:t>Area 1: Facilitating an Inclusive World</a:t>
            </a:r>
            <a:br>
              <a:rPr lang="en-GB" sz="2400" i="1" dirty="0"/>
            </a:br>
            <a:endParaRPr lang="en-GB" sz="2400" i="1" dirty="0"/>
          </a:p>
        </p:txBody>
      </p:sp>
      <p:pic>
        <p:nvPicPr>
          <p:cNvPr id="4" name="Picture 3" descr="Logo of VIEW">
            <a:extLst>
              <a:ext uri="{FF2B5EF4-FFF2-40B4-BE49-F238E27FC236}">
                <a16:creationId xmlns:a16="http://schemas.microsoft.com/office/drawing/2014/main" id="{D7EF78A1-3C76-B88F-11AF-027B1916B4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niversity of Birmingham, VICTAR Logo&#10;">
            <a:extLst>
              <a:ext uri="{FF2B5EF4-FFF2-40B4-BE49-F238E27FC236}">
                <a16:creationId xmlns:a16="http://schemas.microsoft.com/office/drawing/2014/main" id="{2AE217BD-F559-AA56-8219-FF30334E5C5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6" name="Picture 5" descr="Logo of Thomas Pocklington Trust&#10;">
            <a:extLst>
              <a:ext uri="{FF2B5EF4-FFF2-40B4-BE49-F238E27FC236}">
                <a16:creationId xmlns:a16="http://schemas.microsoft.com/office/drawing/2014/main" id="{48389E64-77A9-9F1D-A0E8-1FD89D38A2A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pic>
        <p:nvPicPr>
          <p:cNvPr id="5" name="Picture 1" descr="RNIB&#10;See differently&#10;(Logo)">
            <a:extLst>
              <a:ext uri="{FF2B5EF4-FFF2-40B4-BE49-F238E27FC236}">
                <a16:creationId xmlns:a16="http://schemas.microsoft.com/office/drawing/2014/main" id="{4125758A-DB1E-6D6F-4AE9-EEE3E5EDE0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55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a:xfrm>
            <a:off x="1222050" y="290784"/>
            <a:ext cx="8778240" cy="1325563"/>
          </a:xfrm>
        </p:spPr>
        <p:txBody>
          <a:bodyPr>
            <a:normAutofit/>
          </a:bodyPr>
          <a:lstStyle/>
          <a:p>
            <a:r>
              <a:rPr lang="en-GB" sz="3000" b="1" dirty="0">
                <a:effectLst/>
                <a:latin typeface="Arial"/>
                <a:ea typeface="Calibri" panose="020F0502020204030204" pitchFamily="34" charset="0"/>
                <a:cs typeface="Arial"/>
              </a:rPr>
              <a:t>Identifying and reducing barriers to access through targeted intervention approaches</a:t>
            </a:r>
            <a:r>
              <a:rPr lang="en-GB" sz="3000" dirty="0">
                <a:latin typeface="Arial"/>
                <a:ea typeface="Calibri" panose="020F0502020204030204" pitchFamily="34" charset="0"/>
                <a:cs typeface="Arial"/>
              </a:rPr>
              <a:t> (1) </a:t>
            </a:r>
            <a:endParaRPr lang="en-GB" sz="3200" dirty="0"/>
          </a:p>
        </p:txBody>
      </p:sp>
      <p:graphicFrame>
        <p:nvGraphicFramePr>
          <p:cNvPr id="4" name="Table 3" descr="This image displays a visual way to structure a list to identify and reduce barriers to access. This image shows examples only of some barriers that could be experienced. The left column is titled: &quot;Example of barrier to access&quot; and the cells read: clutter in the corridor preventing safe access for a learner, pupil reports feeling isolated during breaktime, pupil not being able to see a visual demo in a classroom, tactile sign on a toilet door inaccessible for a pupil in a wheelchair. The right column is titled: &quot;Targeted intervention approach - what we can do to reduce the barrier?&quot; and includes blank cells allowing for the trainer to customise or populate through discussion.">
            <a:extLst>
              <a:ext uri="{FF2B5EF4-FFF2-40B4-BE49-F238E27FC236}">
                <a16:creationId xmlns:a16="http://schemas.microsoft.com/office/drawing/2014/main" id="{C59563C5-6253-2CCC-F6C4-1F2088052E3C}"/>
              </a:ext>
            </a:extLst>
          </p:cNvPr>
          <p:cNvGraphicFramePr>
            <a:graphicFrameLocks noGrp="1"/>
          </p:cNvGraphicFramePr>
          <p:nvPr>
            <p:extLst>
              <p:ext uri="{D42A27DB-BD31-4B8C-83A1-F6EECF244321}">
                <p14:modId xmlns:p14="http://schemas.microsoft.com/office/powerpoint/2010/main" val="840854180"/>
              </p:ext>
            </p:extLst>
          </p:nvPr>
        </p:nvGraphicFramePr>
        <p:xfrm>
          <a:off x="888114" y="1762906"/>
          <a:ext cx="9568543" cy="4353726"/>
        </p:xfrm>
        <a:graphic>
          <a:graphicData uri="http://schemas.openxmlformats.org/drawingml/2006/table">
            <a:tbl>
              <a:tblPr firstRow="1" firstCol="1" bandRow="1">
                <a:tableStyleId>{5C22544A-7EE6-4342-B048-85BDC9FD1C3A}</a:tableStyleId>
              </a:tblPr>
              <a:tblGrid>
                <a:gridCol w="4573641">
                  <a:extLst>
                    <a:ext uri="{9D8B030D-6E8A-4147-A177-3AD203B41FA5}">
                      <a16:colId xmlns:a16="http://schemas.microsoft.com/office/drawing/2014/main" val="173557270"/>
                    </a:ext>
                  </a:extLst>
                </a:gridCol>
                <a:gridCol w="4994902">
                  <a:extLst>
                    <a:ext uri="{9D8B030D-6E8A-4147-A177-3AD203B41FA5}">
                      <a16:colId xmlns:a16="http://schemas.microsoft.com/office/drawing/2014/main" val="491519037"/>
                    </a:ext>
                  </a:extLst>
                </a:gridCol>
              </a:tblGrid>
              <a:tr h="449190">
                <a:tc>
                  <a:txBody>
                    <a:bodyPr/>
                    <a:lstStyle/>
                    <a:p>
                      <a:pPr algn="l">
                        <a:lnSpc>
                          <a:spcPct val="100000"/>
                        </a:lnSpc>
                        <a:spcAft>
                          <a:spcPts val="800"/>
                        </a:spcAft>
                      </a:pPr>
                      <a:r>
                        <a:rPr lang="en-GB" sz="1800" dirty="0">
                          <a:effectLst/>
                        </a:rPr>
                        <a:t>Example of barrier to access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800"/>
                        </a:spcAft>
                      </a:pPr>
                      <a:r>
                        <a:rPr lang="en-GB" sz="1800" b="1" dirty="0">
                          <a:effectLst/>
                        </a:rPr>
                        <a:t>Targeted intervention approach - what we can do to reduce barrier</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4746897"/>
                  </a:ext>
                </a:extLst>
              </a:tr>
              <a:tr h="1049153">
                <a:tc>
                  <a:txBody>
                    <a:bodyPr/>
                    <a:lstStyle/>
                    <a:p>
                      <a:pPr algn="l">
                        <a:lnSpc>
                          <a:spcPct val="100000"/>
                        </a:lnSpc>
                        <a:spcAft>
                          <a:spcPts val="800"/>
                        </a:spcAft>
                      </a:pPr>
                      <a:r>
                        <a:rPr lang="en-GB" sz="1800" dirty="0">
                          <a:effectLst/>
                        </a:rPr>
                        <a:t>Clutter in a corridor preventing safe access for a learner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800"/>
                        </a:spcAft>
                      </a:pPr>
                      <a:r>
                        <a:rPr lang="en-GB" sz="1400" dirty="0">
                          <a:effectLst/>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0050042"/>
                  </a:ext>
                </a:extLst>
              </a:tr>
              <a:tr h="507451">
                <a:tc>
                  <a:txBody>
                    <a:bodyPr/>
                    <a:lstStyle/>
                    <a:p>
                      <a:pPr algn="l">
                        <a:lnSpc>
                          <a:spcPct val="100000"/>
                        </a:lnSpc>
                        <a:spcAft>
                          <a:spcPts val="800"/>
                        </a:spcAft>
                      </a:pPr>
                      <a:r>
                        <a:rPr lang="en-GB" sz="1800" dirty="0">
                          <a:effectLst/>
                        </a:rPr>
                        <a:t>Pupil reports feeling isolated during breaktime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800"/>
                        </a:spcAft>
                      </a:pPr>
                      <a:r>
                        <a:rPr lang="en-GB" sz="1400" dirty="0">
                          <a:effectLst/>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5205656"/>
                  </a:ext>
                </a:extLst>
              </a:tr>
              <a:tr h="813962">
                <a:tc>
                  <a:txBody>
                    <a:bodyPr/>
                    <a:lstStyle/>
                    <a:p>
                      <a:pPr algn="l">
                        <a:lnSpc>
                          <a:spcPct val="100000"/>
                        </a:lnSpc>
                        <a:spcAft>
                          <a:spcPts val="800"/>
                        </a:spcAft>
                      </a:pPr>
                      <a:r>
                        <a:rPr lang="en-GB" sz="1800" dirty="0">
                          <a:effectLst/>
                        </a:rPr>
                        <a:t>Pupil not being able to see a visual demonstration in a classroom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800"/>
                        </a:spcAft>
                      </a:pPr>
                      <a:r>
                        <a:rPr lang="en-GB" sz="1400" dirty="0">
                          <a:effectLst/>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8343473"/>
                  </a:ext>
                </a:extLst>
              </a:tr>
              <a:tr h="773810">
                <a:tc>
                  <a:txBody>
                    <a:bodyPr/>
                    <a:lstStyle/>
                    <a:p>
                      <a:pPr algn="l">
                        <a:lnSpc>
                          <a:spcPct val="100000"/>
                        </a:lnSpc>
                        <a:spcAft>
                          <a:spcPts val="800"/>
                        </a:spcAft>
                      </a:pPr>
                      <a:r>
                        <a:rPr lang="en-GB" sz="1800" dirty="0">
                          <a:effectLst/>
                        </a:rPr>
                        <a:t>Tactile sign on toilet door is inaccessible for pupil in wheelchair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800"/>
                        </a:spcAft>
                      </a:pPr>
                      <a:r>
                        <a:rPr lang="en-GB" sz="14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684393"/>
                  </a:ext>
                </a:extLst>
              </a:tr>
              <a:tr h="619521">
                <a:tc>
                  <a:txBody>
                    <a:bodyPr/>
                    <a:lstStyle/>
                    <a:p>
                      <a:pPr algn="l">
                        <a:lnSpc>
                          <a:spcPct val="100000"/>
                        </a:lnSpc>
                        <a:spcAft>
                          <a:spcPts val="800"/>
                        </a:spcAft>
                      </a:pPr>
                      <a:r>
                        <a:rPr lang="en-GB" sz="1800" dirty="0">
                          <a:effectLst/>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0217520"/>
                  </a:ext>
                </a:extLst>
              </a:tr>
            </a:tbl>
          </a:graphicData>
        </a:graphic>
      </p:graphicFrame>
    </p:spTree>
    <p:extLst>
      <p:ext uri="{BB962C8B-B14F-4D97-AF65-F5344CB8AC3E}">
        <p14:creationId xmlns:p14="http://schemas.microsoft.com/office/powerpoint/2010/main" val="599626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a:xfrm>
            <a:off x="1194172" y="318662"/>
            <a:ext cx="8778240" cy="1325563"/>
          </a:xfrm>
        </p:spPr>
        <p:txBody>
          <a:bodyPr>
            <a:normAutofit/>
          </a:bodyPr>
          <a:lstStyle/>
          <a:p>
            <a:r>
              <a:rPr lang="en-GB" sz="3000" b="1" dirty="0">
                <a:effectLst/>
                <a:latin typeface="Arial"/>
                <a:ea typeface="Calibri" panose="020F0502020204030204" pitchFamily="34" charset="0"/>
                <a:cs typeface="Arial"/>
              </a:rPr>
              <a:t>Identifying and reducing barriers to access through targeted intervention approaches </a:t>
            </a:r>
            <a:r>
              <a:rPr lang="en-GB" sz="3000" dirty="0">
                <a:latin typeface="Arial"/>
                <a:ea typeface="Calibri" panose="020F0502020204030204" pitchFamily="34" charset="0"/>
                <a:cs typeface="Arial"/>
              </a:rPr>
              <a:t>(2) </a:t>
            </a:r>
            <a:endParaRPr lang="en-GB" sz="3000"/>
          </a:p>
        </p:txBody>
      </p:sp>
      <p:graphicFrame>
        <p:nvGraphicFramePr>
          <p:cNvPr id="4" name="Table 3" descr="This displays a visual way to structure a list to identify and reduce barriers to access: the text in the left column reads: &quot;example of barrier to access&quot; and the text in the right column reads: &quot;targeted intervention approach - what can we do to reduce barrier?&quot; Cells are blank to be customised. ">
            <a:extLst>
              <a:ext uri="{FF2B5EF4-FFF2-40B4-BE49-F238E27FC236}">
                <a16:creationId xmlns:a16="http://schemas.microsoft.com/office/drawing/2014/main" id="{C59563C5-6253-2CCC-F6C4-1F2088052E3C}"/>
              </a:ext>
            </a:extLst>
          </p:cNvPr>
          <p:cNvGraphicFramePr>
            <a:graphicFrameLocks noGrp="1"/>
          </p:cNvGraphicFramePr>
          <p:nvPr>
            <p:extLst>
              <p:ext uri="{D42A27DB-BD31-4B8C-83A1-F6EECF244321}">
                <p14:modId xmlns:p14="http://schemas.microsoft.com/office/powerpoint/2010/main" val="2300977637"/>
              </p:ext>
            </p:extLst>
          </p:nvPr>
        </p:nvGraphicFramePr>
        <p:xfrm>
          <a:off x="795188" y="1795562"/>
          <a:ext cx="9394371" cy="4220254"/>
        </p:xfrm>
        <a:graphic>
          <a:graphicData uri="http://schemas.openxmlformats.org/drawingml/2006/table">
            <a:tbl>
              <a:tblPr firstRow="1" firstCol="1" bandRow="1">
                <a:tableStyleId>{5C22544A-7EE6-4342-B048-85BDC9FD1C3A}</a:tableStyleId>
              </a:tblPr>
              <a:tblGrid>
                <a:gridCol w="4548588">
                  <a:extLst>
                    <a:ext uri="{9D8B030D-6E8A-4147-A177-3AD203B41FA5}">
                      <a16:colId xmlns:a16="http://schemas.microsoft.com/office/drawing/2014/main" val="173557270"/>
                    </a:ext>
                  </a:extLst>
                </a:gridCol>
                <a:gridCol w="4845783">
                  <a:extLst>
                    <a:ext uri="{9D8B030D-6E8A-4147-A177-3AD203B41FA5}">
                      <a16:colId xmlns:a16="http://schemas.microsoft.com/office/drawing/2014/main" val="491519037"/>
                    </a:ext>
                  </a:extLst>
                </a:gridCol>
              </a:tblGrid>
              <a:tr h="824610">
                <a:tc>
                  <a:txBody>
                    <a:bodyPr/>
                    <a:lstStyle/>
                    <a:p>
                      <a:pPr algn="l">
                        <a:lnSpc>
                          <a:spcPct val="100000"/>
                        </a:lnSpc>
                        <a:spcAft>
                          <a:spcPts val="800"/>
                        </a:spcAft>
                      </a:pPr>
                      <a:r>
                        <a:rPr lang="en-GB" sz="2000" dirty="0">
                          <a:effectLst/>
                        </a:rPr>
                        <a:t>Example of barrier to access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800"/>
                        </a:spcAft>
                      </a:pPr>
                      <a:r>
                        <a:rPr lang="en-GB" sz="1800" b="1" dirty="0">
                          <a:effectLst/>
                        </a:rPr>
                        <a:t>Targeted intervention approach - what we can do to reduce barrier</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4746897"/>
                  </a:ext>
                </a:extLst>
              </a:tr>
              <a:tr h="520614">
                <a:tc>
                  <a:txBody>
                    <a:bodyPr/>
                    <a:lstStyle/>
                    <a:p>
                      <a:pPr algn="l">
                        <a:lnSpc>
                          <a:spcPct val="100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0050042"/>
                  </a:ext>
                </a:extLst>
              </a:tr>
              <a:tr h="537412">
                <a:tc>
                  <a:txBody>
                    <a:bodyPr/>
                    <a:lstStyle/>
                    <a:p>
                      <a:pPr algn="l">
                        <a:lnSpc>
                          <a:spcPct val="100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5205656"/>
                  </a:ext>
                </a:extLst>
              </a:tr>
              <a:tr h="862021">
                <a:tc>
                  <a:txBody>
                    <a:bodyPr/>
                    <a:lstStyle/>
                    <a:p>
                      <a:pPr algn="l">
                        <a:lnSpc>
                          <a:spcPct val="100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8343473"/>
                  </a:ext>
                </a:extLst>
              </a:tr>
              <a:tr h="819498">
                <a:tc>
                  <a:txBody>
                    <a:bodyPr/>
                    <a:lstStyle/>
                    <a:p>
                      <a:pPr algn="l">
                        <a:lnSpc>
                          <a:spcPct val="100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800"/>
                        </a:spcAft>
                      </a:pP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684393"/>
                  </a:ext>
                </a:extLst>
              </a:tr>
              <a:tr h="656099">
                <a:tc>
                  <a:txBody>
                    <a:bodyPr/>
                    <a:lstStyle/>
                    <a:p>
                      <a:pPr algn="l">
                        <a:lnSpc>
                          <a:spcPct val="100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0217520"/>
                  </a:ext>
                </a:extLst>
              </a:tr>
            </a:tbl>
          </a:graphicData>
        </a:graphic>
      </p:graphicFrame>
    </p:spTree>
    <p:extLst>
      <p:ext uri="{BB962C8B-B14F-4D97-AF65-F5344CB8AC3E}">
        <p14:creationId xmlns:p14="http://schemas.microsoft.com/office/powerpoint/2010/main" val="355718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a:xfrm>
            <a:off x="1200584" y="558438"/>
            <a:ext cx="8778240" cy="1325563"/>
          </a:xfrm>
        </p:spPr>
        <p:txBody>
          <a:bodyPr vert="horz" lIns="91440" tIns="45720" rIns="91440" bIns="45720" rtlCol="0" anchor="t">
            <a:normAutofit/>
          </a:bodyPr>
          <a:lstStyle/>
          <a:p>
            <a:pPr>
              <a:lnSpc>
                <a:spcPct val="100000"/>
              </a:lnSpc>
              <a:spcBef>
                <a:spcPts val="1500"/>
              </a:spcBef>
              <a:spcAft>
                <a:spcPts val="700"/>
              </a:spcAft>
            </a:pPr>
            <a:r>
              <a:rPr lang="en-GB" sz="3000" b="1" dirty="0">
                <a:effectLst/>
                <a:latin typeface="Arial"/>
                <a:ea typeface="Calibri" panose="020F0502020204030204" pitchFamily="34" charset="0"/>
                <a:cs typeface="Arial"/>
              </a:rPr>
              <a:t>Good practice principles for supporting CYPVI in education</a:t>
            </a:r>
            <a:r>
              <a:rPr lang="en-GB" sz="3000" dirty="0">
                <a:latin typeface="Arial"/>
                <a:ea typeface="Calibri" panose="020F0502020204030204" pitchFamily="34" charset="0"/>
                <a:cs typeface="Arial"/>
              </a:rPr>
              <a:t> </a:t>
            </a:r>
            <a:endParaRPr lang="en-GB" sz="3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956809" y="1884001"/>
            <a:ext cx="8778240" cy="4351338"/>
          </a:xfrm>
        </p:spPr>
        <p:txBody>
          <a:bodyPr vert="horz" lIns="91440" tIns="45720" rIns="91440" bIns="45720" rtlCol="0" anchor="t">
            <a:normAutofit/>
          </a:bodyPr>
          <a:lstStyle/>
          <a:p>
            <a:pPr marL="0" lvl="0" indent="0">
              <a:spcAft>
                <a:spcPts val="1800"/>
              </a:spcAft>
              <a:buNone/>
            </a:pPr>
            <a:r>
              <a:rPr lang="en-GB" sz="2000" dirty="0">
                <a:solidFill>
                  <a:srgbClr val="000000"/>
                </a:solidFill>
                <a:effectLst/>
                <a:latin typeface="Arial"/>
                <a:ea typeface="Times New Roman" panose="02020603050405020304" pitchFamily="18" charset="0"/>
                <a:cs typeface="Arial"/>
              </a:rPr>
              <a:t>These five good practice principles provide an introduction to some key areas we should all be aware of when supporting students with vision impairment in education:</a:t>
            </a:r>
            <a:endParaRPr lang="en-US" dirty="0">
              <a:latin typeface="Arial"/>
              <a:cs typeface="Arial"/>
            </a:endParaRPr>
          </a:p>
          <a:p>
            <a:pPr marL="342900" indent="0">
              <a:spcAft>
                <a:spcPts val="600"/>
              </a:spcAft>
              <a:buFont typeface="+mj-lt"/>
              <a:buAutoNum type="arabicPeriod"/>
            </a:pPr>
            <a:r>
              <a:rPr lang="en-GB" sz="2000" dirty="0">
                <a:solidFill>
                  <a:srgbClr val="000000"/>
                </a:solidFill>
                <a:latin typeface="Arial"/>
                <a:ea typeface="Times New Roman" panose="02020603050405020304" pitchFamily="18" charset="0"/>
                <a:cs typeface="Arial"/>
              </a:rPr>
              <a:t> </a:t>
            </a:r>
            <a:r>
              <a:rPr lang="en-GB" sz="2000" dirty="0">
                <a:solidFill>
                  <a:srgbClr val="000000"/>
                </a:solidFill>
                <a:effectLst/>
                <a:latin typeface="Arial"/>
                <a:ea typeface="Times New Roman" panose="02020603050405020304" pitchFamily="18" charset="0"/>
                <a:cs typeface="Arial"/>
              </a:rPr>
              <a:t>Collaborative working with other practitioners</a:t>
            </a:r>
            <a:r>
              <a:rPr lang="en-GB" sz="2000" dirty="0">
                <a:solidFill>
                  <a:srgbClr val="000000"/>
                </a:solidFill>
                <a:latin typeface="Arial"/>
                <a:ea typeface="Times New Roman" panose="02020603050405020304" pitchFamily="18" charset="0"/>
                <a:cs typeface="Arial"/>
              </a:rPr>
              <a:t>.</a:t>
            </a:r>
            <a:endParaRPr lang="en-GB" sz="2000" dirty="0">
              <a:effectLst/>
              <a:latin typeface="Times New Roman"/>
              <a:ea typeface="Times New Roman" panose="02020603050405020304" pitchFamily="18" charset="0"/>
            </a:endParaRPr>
          </a:p>
          <a:p>
            <a:pPr marL="342900" indent="0">
              <a:spcAft>
                <a:spcPts val="600"/>
              </a:spcAft>
              <a:buFont typeface="+mj-lt"/>
              <a:buAutoNum type="arabicPeriod"/>
            </a:pPr>
            <a:r>
              <a:rPr lang="en-GB" sz="2000" dirty="0">
                <a:solidFill>
                  <a:srgbClr val="000000"/>
                </a:solidFill>
                <a:latin typeface="Arial"/>
                <a:ea typeface="Times New Roman" panose="02020603050405020304" pitchFamily="18" charset="0"/>
                <a:cs typeface="Arial"/>
              </a:rPr>
              <a:t> </a:t>
            </a:r>
            <a:r>
              <a:rPr lang="en-GB" sz="2000" dirty="0">
                <a:solidFill>
                  <a:srgbClr val="000000"/>
                </a:solidFill>
                <a:effectLst/>
                <a:latin typeface="Arial"/>
                <a:ea typeface="Times New Roman" panose="02020603050405020304" pitchFamily="18" charset="0"/>
                <a:cs typeface="Arial"/>
              </a:rPr>
              <a:t>Getting to know the child as an individual learner</a:t>
            </a:r>
            <a:r>
              <a:rPr lang="en-GB" sz="2000" dirty="0">
                <a:solidFill>
                  <a:srgbClr val="000000"/>
                </a:solidFill>
                <a:latin typeface="Arial"/>
                <a:ea typeface="Times New Roman" panose="02020603050405020304" pitchFamily="18" charset="0"/>
                <a:cs typeface="Arial"/>
              </a:rPr>
              <a:t>.</a:t>
            </a:r>
            <a:endParaRPr lang="en-GB" sz="2000" dirty="0">
              <a:effectLst/>
              <a:latin typeface="Times New Roman"/>
              <a:ea typeface="Times New Roman" panose="02020603050405020304" pitchFamily="18" charset="0"/>
            </a:endParaRPr>
          </a:p>
          <a:p>
            <a:pPr marL="342900" indent="0">
              <a:spcAft>
                <a:spcPts val="600"/>
              </a:spcAft>
              <a:buFont typeface="+mj-lt"/>
              <a:buAutoNum type="arabicPeriod"/>
            </a:pPr>
            <a:r>
              <a:rPr lang="en-GB" sz="2000" dirty="0">
                <a:solidFill>
                  <a:srgbClr val="000000"/>
                </a:solidFill>
                <a:latin typeface="Arial"/>
                <a:ea typeface="Times New Roman" panose="02020603050405020304" pitchFamily="18" charset="0"/>
                <a:cs typeface="Arial"/>
              </a:rPr>
              <a:t> </a:t>
            </a:r>
            <a:r>
              <a:rPr lang="en-GB" sz="2000" dirty="0">
                <a:solidFill>
                  <a:srgbClr val="000000"/>
                </a:solidFill>
                <a:effectLst/>
                <a:latin typeface="Arial"/>
                <a:ea typeface="Times New Roman" panose="02020603050405020304" pitchFamily="18" charset="0"/>
                <a:cs typeface="Arial"/>
              </a:rPr>
              <a:t>Inclusive environment adjustments</a:t>
            </a:r>
            <a:r>
              <a:rPr lang="en-GB" sz="2000" dirty="0">
                <a:solidFill>
                  <a:srgbClr val="000000"/>
                </a:solidFill>
                <a:latin typeface="Arial"/>
                <a:ea typeface="Times New Roman" panose="02020603050405020304" pitchFamily="18" charset="0"/>
                <a:cs typeface="Arial"/>
              </a:rPr>
              <a:t>. </a:t>
            </a:r>
            <a:endParaRPr lang="en-GB" sz="2000" dirty="0">
              <a:solidFill>
                <a:srgbClr val="000000"/>
              </a:solidFill>
              <a:ea typeface="Times New Roman" panose="02020603050405020304" pitchFamily="18" charset="0"/>
            </a:endParaRPr>
          </a:p>
          <a:p>
            <a:pPr marL="342900" indent="0">
              <a:spcAft>
                <a:spcPts val="600"/>
              </a:spcAft>
              <a:buFont typeface="+mj-lt"/>
              <a:buAutoNum type="arabicPeriod"/>
            </a:pPr>
            <a:r>
              <a:rPr lang="en-GB" sz="2000" dirty="0">
                <a:solidFill>
                  <a:srgbClr val="000000"/>
                </a:solidFill>
                <a:latin typeface="Arial"/>
                <a:ea typeface="Times New Roman" panose="02020603050405020304" pitchFamily="18" charset="0"/>
                <a:cs typeface="Arial"/>
              </a:rPr>
              <a:t> </a:t>
            </a:r>
            <a:r>
              <a:rPr lang="en-GB" sz="2000" dirty="0">
                <a:solidFill>
                  <a:srgbClr val="000000"/>
                </a:solidFill>
                <a:effectLst/>
                <a:latin typeface="Arial"/>
                <a:ea typeface="Times New Roman" panose="02020603050405020304" pitchFamily="18" charset="0"/>
                <a:cs typeface="Arial"/>
              </a:rPr>
              <a:t>Inclusive classroom practice</a:t>
            </a:r>
            <a:r>
              <a:rPr lang="en-GB" sz="2000" dirty="0">
                <a:solidFill>
                  <a:srgbClr val="000000"/>
                </a:solidFill>
                <a:latin typeface="Arial"/>
                <a:ea typeface="Times New Roman" panose="02020603050405020304" pitchFamily="18" charset="0"/>
                <a:cs typeface="Arial"/>
              </a:rPr>
              <a:t>. </a:t>
            </a:r>
            <a:endParaRPr lang="en-GB" sz="2000" dirty="0">
              <a:solidFill>
                <a:srgbClr val="000000"/>
              </a:solidFill>
              <a:ea typeface="Times New Roman" panose="02020603050405020304" pitchFamily="18" charset="0"/>
            </a:endParaRPr>
          </a:p>
          <a:p>
            <a:pPr marL="342900" indent="0">
              <a:spcAft>
                <a:spcPts val="600"/>
              </a:spcAft>
              <a:buFont typeface="+mj-lt"/>
              <a:buAutoNum type="arabicPeriod"/>
            </a:pPr>
            <a:r>
              <a:rPr lang="en-GB" sz="2000" dirty="0">
                <a:latin typeface="Arial"/>
                <a:ea typeface="Calibri" panose="020F0502020204030204" pitchFamily="34" charset="0"/>
                <a:cs typeface="Arial"/>
              </a:rPr>
              <a:t> </a:t>
            </a:r>
            <a:r>
              <a:rPr lang="en-GB" sz="2000" dirty="0">
                <a:effectLst/>
                <a:latin typeface="Arial"/>
                <a:ea typeface="Calibri" panose="020F0502020204030204" pitchFamily="34" charset="0"/>
                <a:cs typeface="Arial"/>
              </a:rPr>
              <a:t>Facilitating independence</a:t>
            </a:r>
            <a:r>
              <a:rPr lang="en-GB" sz="2000" dirty="0">
                <a:latin typeface="Arial"/>
                <a:ea typeface="Calibri" panose="020F0502020204030204" pitchFamily="34" charset="0"/>
                <a:cs typeface="Arial"/>
              </a:rPr>
              <a:t>. </a:t>
            </a:r>
            <a:endParaRPr lang="en-GB" sz="2000" dirty="0">
              <a:effectLst/>
              <a:latin typeface="Calibri"/>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0514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a:xfrm>
            <a:off x="1212757" y="355832"/>
            <a:ext cx="8778240" cy="1325563"/>
          </a:xfrm>
        </p:spPr>
        <p:txBody>
          <a:bodyPr>
            <a:normAutofit/>
          </a:bodyPr>
          <a:lstStyle/>
          <a:p>
            <a:pPr>
              <a:lnSpc>
                <a:spcPct val="106000"/>
              </a:lnSpc>
              <a:spcBef>
                <a:spcPts val="1575"/>
              </a:spcBef>
              <a:spcAft>
                <a:spcPts val="790"/>
              </a:spcAft>
            </a:pPr>
            <a:r>
              <a:rPr lang="en-GB" sz="3000" dirty="0">
                <a:latin typeface="Arial"/>
                <a:ea typeface="Times New Roman" panose="02020603050405020304" pitchFamily="18" charset="0"/>
                <a:cs typeface="Arial"/>
              </a:rPr>
              <a:t>Principle 1</a:t>
            </a:r>
            <a:r>
              <a:rPr lang="en-GB" sz="3000" b="1" dirty="0">
                <a:effectLst/>
                <a:latin typeface="Arial"/>
                <a:ea typeface="Times New Roman" panose="02020603050405020304" pitchFamily="18" charset="0"/>
                <a:cs typeface="Arial"/>
              </a:rPr>
              <a:t>: Collaborative working with specialist practitioners</a:t>
            </a:r>
            <a:r>
              <a:rPr lang="en-GB" sz="3000" dirty="0">
                <a:latin typeface="Arial"/>
                <a:ea typeface="Times New Roman" panose="02020603050405020304" pitchFamily="18" charset="0"/>
                <a:cs typeface="Arial"/>
              </a:rPr>
              <a:t> </a:t>
            </a:r>
            <a:endParaRPr lang="en-GB" sz="3000">
              <a:effectLst/>
              <a:latin typeface="Times New Roman"/>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932268" y="2053334"/>
            <a:ext cx="9339217" cy="4351338"/>
          </a:xfrm>
        </p:spPr>
        <p:txBody>
          <a:bodyPr vert="horz" lIns="91440" tIns="45720" rIns="91440" bIns="45720" rtlCol="0" anchor="t">
            <a:noAutofit/>
          </a:bodyPr>
          <a:lstStyle/>
          <a:p>
            <a:pPr marL="342900" lvl="0" indent="-342900">
              <a:buFont typeface="Symbol" panose="05050102010706020507" pitchFamily="18" charset="2"/>
              <a:buChar char=""/>
            </a:pPr>
            <a:r>
              <a:rPr lang="en-GB" sz="2000" dirty="0">
                <a:solidFill>
                  <a:srgbClr val="000000"/>
                </a:solidFill>
                <a:effectLst/>
                <a:latin typeface="+mn-lt"/>
                <a:ea typeface="Times New Roman" panose="02020603050405020304" pitchFamily="18" charset="0"/>
                <a:cs typeface="Times New Roman"/>
              </a:rPr>
              <a:t>Teachers - work with specialist practitioners with expertise in vision impairment for advice and support (i.e. QTVI, </a:t>
            </a:r>
            <a:r>
              <a:rPr lang="en-GB" sz="2000" dirty="0">
                <a:solidFill>
                  <a:srgbClr val="000000"/>
                </a:solidFill>
                <a:latin typeface="+mn-lt"/>
                <a:ea typeface="Times New Roman" panose="02020603050405020304" pitchFamily="18" charset="0"/>
                <a:cs typeface="Times New Roman"/>
              </a:rPr>
              <a:t>QRHS).</a:t>
            </a:r>
            <a:endParaRPr lang="en-US" dirty="0">
              <a:latin typeface="+mn-lt"/>
            </a:endParaRPr>
          </a:p>
          <a:p>
            <a:pPr marL="342900" lvl="0" indent="-342900">
              <a:buFont typeface="Symbol" panose="05050102010706020507" pitchFamily="18" charset="2"/>
              <a:buChar char=""/>
            </a:pPr>
            <a:r>
              <a:rPr lang="en-GB" sz="2000" dirty="0">
                <a:solidFill>
                  <a:srgbClr val="000000"/>
                </a:solidFill>
                <a:effectLst/>
                <a:latin typeface="+mn-lt"/>
                <a:ea typeface="Times New Roman" panose="02020603050405020304" pitchFamily="18" charset="0"/>
                <a:cs typeface="Times New Roman"/>
              </a:rPr>
              <a:t>Use these practitioners as a resource for guidance to help you develop your own expertise – e.g. </a:t>
            </a:r>
            <a:r>
              <a:rPr lang="en-GB" sz="2000" dirty="0">
                <a:solidFill>
                  <a:srgbClr val="000000"/>
                </a:solidFill>
                <a:latin typeface="+mn-lt"/>
                <a:ea typeface="Times New Roman" panose="02020603050405020304" pitchFamily="18" charset="0"/>
                <a:cs typeface="Times New Roman"/>
              </a:rPr>
              <a:t>sighted</a:t>
            </a:r>
            <a:r>
              <a:rPr lang="en-GB" sz="2000" dirty="0">
                <a:solidFill>
                  <a:srgbClr val="000000"/>
                </a:solidFill>
                <a:effectLst/>
                <a:latin typeface="+mn-lt"/>
                <a:ea typeface="Times New Roman" panose="02020603050405020304" pitchFamily="18" charset="0"/>
                <a:cs typeface="Times New Roman"/>
              </a:rPr>
              <a:t> guide, producing accessible resources, access technology, touch typing skills etc</a:t>
            </a:r>
            <a:r>
              <a:rPr lang="en-GB" sz="2000" dirty="0">
                <a:solidFill>
                  <a:srgbClr val="000000"/>
                </a:solidFill>
                <a:latin typeface="+mn-lt"/>
                <a:ea typeface="Times New Roman" panose="02020603050405020304" pitchFamily="18" charset="0"/>
                <a:cs typeface="Times New Roman"/>
              </a:rPr>
              <a:t>.</a:t>
            </a:r>
            <a:endParaRPr lang="en-GB" sz="2000" dirty="0">
              <a:effectLst/>
              <a:latin typeface="+mn-lt"/>
              <a:ea typeface="Calibri" panose="020F0502020204030204" pitchFamily="34" charset="0"/>
              <a:cs typeface="Times New Roman"/>
            </a:endParaRPr>
          </a:p>
          <a:p>
            <a:pPr marL="342900" indent="-342900">
              <a:buFont typeface="Symbol" panose="05050102010706020507" pitchFamily="18" charset="2"/>
              <a:buChar char=""/>
            </a:pPr>
            <a:r>
              <a:rPr lang="en-GB" sz="2000" dirty="0">
                <a:solidFill>
                  <a:srgbClr val="000000"/>
                </a:solidFill>
                <a:effectLst/>
                <a:latin typeface="+mn-lt"/>
                <a:ea typeface="Times New Roman" panose="02020603050405020304" pitchFamily="18" charset="0"/>
                <a:cs typeface="Times New Roman"/>
              </a:rPr>
              <a:t>You can find out from these practitioners about specialist equipment the education setting may require in order to facilitate inclusion</a:t>
            </a:r>
            <a:r>
              <a:rPr lang="en-GB" sz="2000" dirty="0">
                <a:solidFill>
                  <a:srgbClr val="000000"/>
                </a:solidFill>
                <a:latin typeface="+mn-lt"/>
                <a:ea typeface="Times New Roman" panose="02020603050405020304" pitchFamily="18" charset="0"/>
                <a:cs typeface="Times New Roman"/>
              </a:rPr>
              <a:t>. </a:t>
            </a:r>
            <a:endParaRPr lang="en-GB" sz="2000" dirty="0">
              <a:solidFill>
                <a:srgbClr val="000000"/>
              </a:solidFill>
              <a:effectLst/>
              <a:latin typeface="+mn-l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2000" dirty="0">
                <a:effectLst/>
                <a:latin typeface="+mn-lt"/>
                <a:ea typeface="Times New Roman" panose="02020603050405020304" pitchFamily="18" charset="0"/>
                <a:cs typeface="Arial"/>
              </a:rPr>
              <a:t>Plan with these practitioners how specialist teaching will fit alongside ‘core’ teaching activities e.g. when the pupil is learning mobility</a:t>
            </a:r>
            <a:r>
              <a:rPr lang="en-GB" sz="2000" dirty="0">
                <a:latin typeface="+mn-lt"/>
                <a:ea typeface="Times New Roman" panose="02020603050405020304" pitchFamily="18" charset="0"/>
                <a:cs typeface="Arial"/>
              </a:rPr>
              <a:t>.</a:t>
            </a:r>
            <a:endParaRPr lang="en-GB" sz="2000" dirty="0">
              <a:effectLst/>
              <a:latin typeface="+mn-lt"/>
              <a:ea typeface="Calibri" panose="020F0502020204030204" pitchFamily="34" charset="0"/>
              <a:cs typeface="Arial"/>
            </a:endParaRPr>
          </a:p>
        </p:txBody>
      </p:sp>
    </p:spTree>
    <p:extLst>
      <p:ext uri="{BB962C8B-B14F-4D97-AF65-F5344CB8AC3E}">
        <p14:creationId xmlns:p14="http://schemas.microsoft.com/office/powerpoint/2010/main" val="2189301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a:xfrm>
            <a:off x="1194172" y="327954"/>
            <a:ext cx="9469120" cy="1325563"/>
          </a:xfrm>
        </p:spPr>
        <p:txBody>
          <a:bodyPr>
            <a:normAutofit/>
          </a:bodyPr>
          <a:lstStyle/>
          <a:p>
            <a:pPr>
              <a:lnSpc>
                <a:spcPct val="106000"/>
              </a:lnSpc>
              <a:spcBef>
                <a:spcPts val="1575"/>
              </a:spcBef>
              <a:spcAft>
                <a:spcPts val="790"/>
              </a:spcAft>
            </a:pPr>
            <a:r>
              <a:rPr lang="en-GB" sz="3000" dirty="0">
                <a:latin typeface="Arial"/>
                <a:ea typeface="Times New Roman" panose="02020603050405020304" pitchFamily="18" charset="0"/>
                <a:cs typeface="Arial"/>
              </a:rPr>
              <a:t>Principle 2</a:t>
            </a:r>
            <a:r>
              <a:rPr lang="en-GB" sz="3000" b="1" dirty="0">
                <a:effectLst/>
                <a:latin typeface="Arial"/>
                <a:ea typeface="Times New Roman" panose="02020603050405020304" pitchFamily="18" charset="0"/>
                <a:cs typeface="Arial"/>
              </a:rPr>
              <a:t>: Getting to know the learner as an individual</a:t>
            </a:r>
            <a:endParaRPr lang="en-GB" sz="3000" dirty="0">
              <a:effectLst/>
              <a:latin typeface="Times New Roman"/>
              <a:ea typeface="Calibri" panose="020F0502020204030204" pitchFamily="34" charset="0"/>
              <a:cs typeface="Times New Roman"/>
            </a:endParaRP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998229" y="2026762"/>
            <a:ext cx="9665063" cy="4503284"/>
          </a:xfrm>
        </p:spPr>
        <p:txBody>
          <a:bodyPr vert="horz" lIns="91440" tIns="45720" rIns="91440" bIns="45720" rtlCol="0" anchor="t">
            <a:noAutofit/>
          </a:bodyPr>
          <a:lstStyle/>
          <a:p>
            <a:pPr marL="342900" indent="-342900">
              <a:buFont typeface="Symbol" panose="05050102010706020507" pitchFamily="18" charset="2"/>
              <a:buChar char=""/>
            </a:pPr>
            <a:r>
              <a:rPr lang="en-GB" sz="2000" dirty="0">
                <a:effectLst/>
                <a:latin typeface="Arial"/>
                <a:ea typeface="Calibri" panose="020F0502020204030204" pitchFamily="34" charset="0"/>
                <a:cs typeface="Arial"/>
              </a:rPr>
              <a:t>Find out about the </a:t>
            </a:r>
            <a:r>
              <a:rPr lang="en-GB" sz="2000" dirty="0">
                <a:latin typeface="Arial"/>
                <a:ea typeface="Calibri" panose="020F0502020204030204" pitchFamily="34" charset="0"/>
                <a:cs typeface="Arial"/>
              </a:rPr>
              <a:t>f</a:t>
            </a:r>
            <a:r>
              <a:rPr lang="en-GB" sz="2000" dirty="0">
                <a:effectLst/>
                <a:latin typeface="Arial"/>
                <a:ea typeface="Calibri" panose="020F0502020204030204" pitchFamily="34" charset="0"/>
                <a:cs typeface="Arial"/>
              </a:rPr>
              <a:t>amily background, history of what has and hasn't worked well in terms of support, interests beyond education, their eye condition and how it affects learning i.e. get to know the whole child.</a:t>
            </a:r>
            <a:r>
              <a:rPr lang="en-GB" sz="2000" dirty="0">
                <a:latin typeface="Arial"/>
                <a:ea typeface="Calibri" panose="020F0502020204030204" pitchFamily="34" charset="0"/>
                <a:cs typeface="Arial"/>
              </a:rPr>
              <a:t> </a:t>
            </a:r>
            <a:endParaRPr lang="en-GB" sz="2000" dirty="0">
              <a:effectLst/>
              <a:latin typeface="Calibri"/>
              <a:ea typeface="Calibri" panose="020F0502020204030204" pitchFamily="34" charset="0"/>
              <a:cs typeface="Times New Roman" panose="02020603050405020304" pitchFamily="18" charset="0"/>
            </a:endParaRPr>
          </a:p>
          <a:p>
            <a:pPr marL="342900" indent="-342900">
              <a:buFont typeface="Symbol" panose="05050102010706020507" pitchFamily="18" charset="2"/>
              <a:buChar char=""/>
            </a:pPr>
            <a:r>
              <a:rPr lang="en-GB" sz="2000" dirty="0">
                <a:solidFill>
                  <a:srgbClr val="000000"/>
                </a:solidFill>
                <a:effectLst/>
                <a:latin typeface="Arial"/>
                <a:ea typeface="Times New Roman" panose="02020603050405020304" pitchFamily="18" charset="0"/>
                <a:cs typeface="Times New Roman"/>
              </a:rPr>
              <a:t>Careful observation of how the learner uses their vision in different environments is very helpful.</a:t>
            </a:r>
            <a:r>
              <a:rPr lang="en-GB" sz="2000" dirty="0">
                <a:solidFill>
                  <a:srgbClr val="000000"/>
                </a:solidFill>
                <a:latin typeface="Arial"/>
                <a:ea typeface="Times New Roman" panose="02020603050405020304" pitchFamily="18" charset="0"/>
                <a:cs typeface="Times New Roman"/>
              </a:rPr>
              <a:t> </a:t>
            </a:r>
            <a:r>
              <a:rPr lang="en-GB" sz="2000" dirty="0">
                <a:solidFill>
                  <a:srgbClr val="000000"/>
                </a:solidFill>
                <a:effectLst/>
                <a:latin typeface="Arial"/>
                <a:ea typeface="Times New Roman" panose="02020603050405020304" pitchFamily="18" charset="0"/>
                <a:cs typeface="Times New Roman"/>
              </a:rPr>
              <a:t> </a:t>
            </a:r>
            <a:r>
              <a:rPr lang="en-GB" sz="2000" dirty="0">
                <a:solidFill>
                  <a:srgbClr val="000000"/>
                </a:solidFill>
                <a:latin typeface="Arial"/>
                <a:ea typeface="Times New Roman" panose="02020603050405020304" pitchFamily="18" charset="0"/>
                <a:cs typeface="Times New Roman"/>
              </a:rPr>
              <a:t>R</a:t>
            </a:r>
            <a:r>
              <a:rPr lang="en-GB" sz="2000" dirty="0">
                <a:solidFill>
                  <a:srgbClr val="000000"/>
                </a:solidFill>
                <a:effectLst/>
                <a:latin typeface="Arial"/>
                <a:ea typeface="Times New Roman" panose="02020603050405020304" pitchFamily="18" charset="0"/>
                <a:cs typeface="Times New Roman"/>
              </a:rPr>
              <a:t>ather than focusing on what they are </a:t>
            </a:r>
            <a:r>
              <a:rPr lang="en-GB" sz="2000" b="1" dirty="0">
                <a:solidFill>
                  <a:srgbClr val="000000"/>
                </a:solidFill>
                <a:effectLst/>
                <a:latin typeface="Arial"/>
                <a:ea typeface="Times New Roman" panose="02020603050405020304" pitchFamily="18" charset="0"/>
                <a:cs typeface="Times New Roman"/>
              </a:rPr>
              <a:t>not </a:t>
            </a:r>
            <a:r>
              <a:rPr lang="en-GB" sz="2000" dirty="0">
                <a:solidFill>
                  <a:srgbClr val="000000"/>
                </a:solidFill>
                <a:effectLst/>
                <a:latin typeface="Arial"/>
                <a:ea typeface="Times New Roman" panose="02020603050405020304" pitchFamily="18" charset="0"/>
                <a:cs typeface="Times New Roman"/>
              </a:rPr>
              <a:t>able to do find out what helps with their learning in particular subjects or contexts.</a:t>
            </a:r>
            <a:r>
              <a:rPr lang="en-GB" sz="2000" dirty="0">
                <a:solidFill>
                  <a:srgbClr val="000000"/>
                </a:solidFill>
                <a:latin typeface="Arial"/>
                <a:ea typeface="Times New Roman" panose="02020603050405020304" pitchFamily="18" charset="0"/>
                <a:cs typeface="Times New Roman"/>
              </a:rPr>
              <a:t> </a:t>
            </a:r>
            <a:endParaRPr lang="en-GB" sz="2000" dirty="0">
              <a:solidFill>
                <a:srgbClr val="000000"/>
              </a:solidFill>
              <a:effectLst/>
              <a:ea typeface="Times New Roman" panose="02020603050405020304" pitchFamily="18" charset="0"/>
              <a:cs typeface="Times New Roman" panose="02020603050405020304" pitchFamily="18" charset="0"/>
            </a:endParaRPr>
          </a:p>
          <a:p>
            <a:pPr marL="342900" indent="-342900">
              <a:buFont typeface="Symbol" panose="05050102010706020507" pitchFamily="18" charset="2"/>
              <a:buChar char=""/>
            </a:pPr>
            <a:r>
              <a:rPr lang="en-GB" sz="2000" dirty="0">
                <a:solidFill>
                  <a:srgbClr val="000000"/>
                </a:solidFill>
                <a:latin typeface="Arial"/>
                <a:ea typeface="Times New Roman" panose="02020603050405020304" pitchFamily="18" charset="0"/>
                <a:cs typeface="Times New Roman"/>
              </a:rPr>
              <a:t>C</a:t>
            </a:r>
            <a:r>
              <a:rPr lang="en-GB" sz="2000" dirty="0">
                <a:solidFill>
                  <a:srgbClr val="000000"/>
                </a:solidFill>
                <a:effectLst/>
                <a:latin typeface="Arial"/>
                <a:ea typeface="Times New Roman" panose="02020603050405020304" pitchFamily="18" charset="0"/>
                <a:cs typeface="Times New Roman"/>
              </a:rPr>
              <a:t>onversations can include a discussion about the adjustments that they might need for exams or assessments, and about the access technology they are using.</a:t>
            </a:r>
            <a:r>
              <a:rPr lang="en-GB" sz="2000" dirty="0">
                <a:solidFill>
                  <a:srgbClr val="000000"/>
                </a:solidFill>
                <a:latin typeface="Calibri"/>
                <a:ea typeface="Times New Roman" panose="02020603050405020304" pitchFamily="18" charset="0"/>
                <a:cs typeface="Times New Roman"/>
              </a:rPr>
              <a:t> </a:t>
            </a:r>
            <a:endParaRPr lang="en-GB"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Be aware that the way in which the child/young person learns or the adjustments that are needed may change over time. </a:t>
            </a:r>
            <a:endParaRPr lang="en-GB" sz="20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7948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a:xfrm>
            <a:off x="1222050" y="355832"/>
            <a:ext cx="8778240" cy="1325563"/>
          </a:xfrm>
        </p:spPr>
        <p:txBody>
          <a:bodyPr>
            <a:normAutofit/>
          </a:bodyPr>
          <a:lstStyle/>
          <a:p>
            <a:pPr>
              <a:lnSpc>
                <a:spcPct val="106000"/>
              </a:lnSpc>
              <a:spcBef>
                <a:spcPts val="1575"/>
              </a:spcBef>
              <a:spcAft>
                <a:spcPts val="790"/>
              </a:spcAft>
            </a:pPr>
            <a:r>
              <a:rPr lang="en-GB" sz="3000" dirty="0">
                <a:latin typeface="Arial"/>
                <a:ea typeface="Times New Roman" panose="02020603050405020304" pitchFamily="18" charset="0"/>
                <a:cs typeface="Arial"/>
              </a:rPr>
              <a:t>Principle 3</a:t>
            </a:r>
            <a:r>
              <a:rPr lang="en-GB" sz="3000" b="1" dirty="0">
                <a:effectLst/>
                <a:latin typeface="Arial"/>
                <a:ea typeface="Times New Roman" panose="02020603050405020304" pitchFamily="18" charset="0"/>
                <a:cs typeface="Arial"/>
              </a:rPr>
              <a:t>: Inclusive environment adjustments</a:t>
            </a:r>
            <a:endParaRPr lang="en-GB" sz="3000" dirty="0">
              <a:effectLst/>
              <a:latin typeface="Times New Roman"/>
              <a:ea typeface="Calibri" panose="020F0502020204030204" pitchFamily="34" charset="0"/>
              <a:cs typeface="Times New Roman"/>
            </a:endParaRP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889780" y="1829385"/>
            <a:ext cx="9647592" cy="4590369"/>
          </a:xfrm>
        </p:spPr>
        <p:txBody>
          <a:bodyPr vert="horz" lIns="91440" tIns="45720" rIns="91440" bIns="45720" rtlCol="0" anchor="t">
            <a:noAutofit/>
          </a:bodyPr>
          <a:lstStyle/>
          <a:p>
            <a:r>
              <a:rPr lang="en-GB" sz="2000" dirty="0">
                <a:solidFill>
                  <a:srgbClr val="000000"/>
                </a:solidFill>
                <a:effectLst/>
                <a:latin typeface="Arial"/>
                <a:ea typeface="Times New Roman" panose="02020603050405020304" pitchFamily="18" charset="0"/>
                <a:cs typeface="Arial"/>
              </a:rPr>
              <a:t>Promoting clutter free spaces (corridors, cloakrooms etc).</a:t>
            </a:r>
            <a:endParaRPr lang="en-GB" sz="2000" dirty="0">
              <a:solidFill>
                <a:srgbClr val="000000"/>
              </a:solidFill>
              <a:latin typeface="Arial"/>
              <a:ea typeface="Times New Roman" panose="02020603050405020304" pitchFamily="18" charset="0"/>
              <a:cs typeface="Arial"/>
            </a:endParaRPr>
          </a:p>
          <a:p>
            <a:r>
              <a:rPr lang="en-GB" sz="2000" dirty="0">
                <a:solidFill>
                  <a:srgbClr val="000000"/>
                </a:solidFill>
                <a:effectLst/>
                <a:latin typeface="Arial"/>
                <a:ea typeface="Times New Roman" panose="02020603050405020304" pitchFamily="18" charset="0"/>
                <a:cs typeface="Arial"/>
              </a:rPr>
              <a:t>Use of tactile coat pegs</a:t>
            </a:r>
            <a:r>
              <a:rPr lang="en-GB" sz="2000" dirty="0">
                <a:latin typeface="Arial"/>
                <a:ea typeface="Times New Roman" panose="02020603050405020304" pitchFamily="18" charset="0"/>
                <a:cs typeface="Arial"/>
              </a:rPr>
              <a:t> and h</a:t>
            </a:r>
            <a:r>
              <a:rPr lang="en-GB" sz="2000" dirty="0">
                <a:solidFill>
                  <a:srgbClr val="000000"/>
                </a:solidFill>
                <a:effectLst/>
                <a:latin typeface="Arial"/>
                <a:ea typeface="Times New Roman" panose="02020603050405020304" pitchFamily="18" charset="0"/>
                <a:cs typeface="Arial"/>
              </a:rPr>
              <a:t>igh contrast/tactile signage.</a:t>
            </a:r>
            <a:endParaRPr lang="en-GB" sz="2000" dirty="0">
              <a:latin typeface="Arial"/>
              <a:ea typeface="Times New Roman" panose="02020603050405020304" pitchFamily="18" charset="0"/>
              <a:cs typeface="Arial"/>
            </a:endParaRPr>
          </a:p>
          <a:p>
            <a:r>
              <a:rPr lang="en-GB" sz="2000" dirty="0">
                <a:solidFill>
                  <a:srgbClr val="000000"/>
                </a:solidFill>
                <a:effectLst/>
                <a:latin typeface="Arial"/>
                <a:ea typeface="Times New Roman" panose="02020603050405020304" pitchFamily="18" charset="0"/>
                <a:cs typeface="Arial"/>
              </a:rPr>
              <a:t>Clearly labelled markers for top and bottom of stairs.</a:t>
            </a:r>
            <a:endParaRPr lang="en-GB" sz="2000" dirty="0">
              <a:latin typeface="Arial"/>
              <a:ea typeface="Times New Roman" panose="02020603050405020304" pitchFamily="18" charset="0"/>
              <a:cs typeface="Arial"/>
            </a:endParaRPr>
          </a:p>
          <a:p>
            <a:r>
              <a:rPr lang="en-GB" sz="2000" dirty="0">
                <a:solidFill>
                  <a:srgbClr val="000000"/>
                </a:solidFill>
                <a:effectLst/>
                <a:latin typeface="Arial"/>
                <a:ea typeface="Times New Roman" panose="02020603050405020304" pitchFamily="18" charset="0"/>
                <a:cs typeface="Arial"/>
              </a:rPr>
              <a:t>Lighting - particularly in dark areas</a:t>
            </a:r>
            <a:r>
              <a:rPr lang="en-GB" sz="2000" dirty="0">
                <a:solidFill>
                  <a:srgbClr val="000000"/>
                </a:solidFill>
                <a:latin typeface="Arial"/>
                <a:ea typeface="Times New Roman" panose="02020603050405020304" pitchFamily="18" charset="0"/>
                <a:cs typeface="Arial"/>
              </a:rPr>
              <a:t>; </a:t>
            </a:r>
            <a:r>
              <a:rPr lang="en-GB" sz="2000" dirty="0">
                <a:effectLst/>
                <a:latin typeface="Arial"/>
                <a:ea typeface="Calibri" panose="020F0502020204030204" pitchFamily="34" charset="0"/>
                <a:cs typeface="Arial"/>
              </a:rPr>
              <a:t>blinds in classrooms to manage outside light etc.</a:t>
            </a:r>
          </a:p>
          <a:p>
            <a:r>
              <a:rPr lang="en-GB" sz="2000" dirty="0">
                <a:effectLst/>
                <a:latin typeface="Arial"/>
                <a:ea typeface="Calibri" panose="020F0502020204030204" pitchFamily="34" charset="0"/>
                <a:cs typeface="Arial"/>
              </a:rPr>
              <a:t>How the setting space is </a:t>
            </a:r>
            <a:r>
              <a:rPr lang="en-GB" sz="2000" dirty="0">
                <a:latin typeface="Arial"/>
                <a:ea typeface="Calibri" panose="020F0502020204030204" pitchFamily="34" charset="0"/>
                <a:cs typeface="Arial"/>
              </a:rPr>
              <a:t>used- e</a:t>
            </a:r>
            <a:r>
              <a:rPr lang="en-GB" sz="2000" dirty="0">
                <a:effectLst/>
                <a:latin typeface="Arial"/>
                <a:ea typeface="Calibri" panose="020F0502020204030204" pitchFamily="34" charset="0"/>
                <a:cs typeface="Arial"/>
              </a:rPr>
              <a:t>.g. keep left systems on stairs, how to join lunch queue, etc.</a:t>
            </a:r>
            <a:endParaRPr lang="en-GB" sz="2000" dirty="0">
              <a:latin typeface="Arial"/>
              <a:ea typeface="Calibri" panose="020F0502020204030204" pitchFamily="34" charset="0"/>
              <a:cs typeface="Arial"/>
            </a:endParaRPr>
          </a:p>
          <a:p>
            <a:r>
              <a:rPr lang="en-GB" sz="2000" dirty="0">
                <a:effectLst/>
                <a:latin typeface="Arial"/>
                <a:ea typeface="Times New Roman" panose="02020603050405020304" pitchFamily="18" charset="0"/>
                <a:cs typeface="Arial"/>
              </a:rPr>
              <a:t>Lunch and break times can be particularly challenging – think about potential barriers to participation and how these can be reduced.</a:t>
            </a:r>
            <a:endParaRPr lang="en-GB" sz="2000" dirty="0">
              <a:effectLst/>
              <a:latin typeface="Arial"/>
              <a:ea typeface="Calibri" panose="020F0502020204030204" pitchFamily="34" charset="0"/>
              <a:cs typeface="Arial"/>
            </a:endParaRPr>
          </a:p>
        </p:txBody>
      </p:sp>
    </p:spTree>
    <p:extLst>
      <p:ext uri="{BB962C8B-B14F-4D97-AF65-F5344CB8AC3E}">
        <p14:creationId xmlns:p14="http://schemas.microsoft.com/office/powerpoint/2010/main" val="3978397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a:xfrm>
            <a:off x="1194172" y="383711"/>
            <a:ext cx="8778240" cy="1325563"/>
          </a:xfrm>
        </p:spPr>
        <p:txBody>
          <a:bodyPr>
            <a:normAutofit/>
          </a:bodyPr>
          <a:lstStyle/>
          <a:p>
            <a:pPr>
              <a:lnSpc>
                <a:spcPct val="106000"/>
              </a:lnSpc>
              <a:spcBef>
                <a:spcPts val="1575"/>
              </a:spcBef>
              <a:spcAft>
                <a:spcPts val="790"/>
              </a:spcAft>
            </a:pPr>
            <a:r>
              <a:rPr lang="en-GB" sz="3000" dirty="0">
                <a:latin typeface="Arial"/>
                <a:ea typeface="Times New Roman" panose="02020603050405020304" pitchFamily="18" charset="0"/>
                <a:cs typeface="Arial"/>
              </a:rPr>
              <a:t>Principle 4</a:t>
            </a:r>
            <a:r>
              <a:rPr lang="en-GB" sz="3000" b="1" dirty="0">
                <a:effectLst/>
                <a:latin typeface="Arial"/>
                <a:ea typeface="Times New Roman" panose="02020603050405020304" pitchFamily="18" charset="0"/>
                <a:cs typeface="Arial"/>
              </a:rPr>
              <a:t>: Inclusive classroom practice</a:t>
            </a:r>
            <a:r>
              <a:rPr lang="en-GB" sz="3000" dirty="0">
                <a:latin typeface="Arial"/>
                <a:ea typeface="Times New Roman" panose="02020603050405020304" pitchFamily="18" charset="0"/>
                <a:cs typeface="Arial"/>
              </a:rPr>
              <a:t> (1)</a:t>
            </a:r>
            <a:endParaRPr lang="en-GB" sz="3000" dirty="0">
              <a:effectLst/>
              <a:latin typeface="Times New Roman"/>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979378" y="1832943"/>
            <a:ext cx="9339217" cy="4641346"/>
          </a:xfrm>
        </p:spPr>
        <p:txBody>
          <a:bodyPr vert="horz" lIns="91440" tIns="45720" rIns="91440" bIns="45720" rtlCol="0" anchor="t">
            <a:noAutofit/>
          </a:bodyPr>
          <a:lstStyle/>
          <a:p>
            <a:pPr marL="0" indent="0">
              <a:buNone/>
            </a:pPr>
            <a:r>
              <a:rPr lang="en-GB" sz="2000" dirty="0">
                <a:solidFill>
                  <a:srgbClr val="000000"/>
                </a:solidFill>
                <a:effectLst/>
                <a:latin typeface="Arial"/>
                <a:ea typeface="Times New Roman" panose="02020603050405020304" pitchFamily="18" charset="0"/>
                <a:cs typeface="Times New Roman"/>
              </a:rPr>
              <a:t>To ensure children/young peop</a:t>
            </a:r>
            <a:r>
              <a:rPr lang="en-GB" sz="2000" dirty="0">
                <a:solidFill>
                  <a:srgbClr val="000000"/>
                </a:solidFill>
                <a:latin typeface="Arial"/>
                <a:ea typeface="Times New Roman" panose="02020603050405020304" pitchFamily="18" charset="0"/>
                <a:cs typeface="Times New Roman"/>
              </a:rPr>
              <a:t>le</a:t>
            </a:r>
            <a:r>
              <a:rPr lang="en-GB" sz="2000" dirty="0">
                <a:solidFill>
                  <a:srgbClr val="000000"/>
                </a:solidFill>
                <a:effectLst/>
                <a:latin typeface="Arial"/>
                <a:ea typeface="Times New Roman" panose="02020603050405020304" pitchFamily="18" charset="0"/>
                <a:cs typeface="Times New Roman"/>
              </a:rPr>
              <a:t> with vision impairment are suitably included in education consider the following:</a:t>
            </a:r>
            <a:endParaRPr lang="en-US" dirty="0"/>
          </a:p>
          <a:p>
            <a:pPr marL="342900" indent="-342900"/>
            <a:r>
              <a:rPr lang="en-GB" sz="2000" dirty="0">
                <a:solidFill>
                  <a:srgbClr val="000000"/>
                </a:solidFill>
                <a:effectLst/>
                <a:latin typeface="Arial"/>
                <a:ea typeface="Times New Roman" panose="02020603050405020304" pitchFamily="18" charset="0"/>
                <a:cs typeface="Times New Roman"/>
              </a:rPr>
              <a:t>Drawing on guidance from the QTVI, ensure that the child/young person has access to learning material in a format that they are able to access, and ensure that this is available from the start of the lesson.</a:t>
            </a:r>
            <a:endParaRPr lang="en-GB" sz="2000" dirty="0">
              <a:solidFill>
                <a:srgbClr val="000000"/>
              </a:solidFill>
              <a:latin typeface="Arial"/>
              <a:ea typeface="Times New Roman" panose="02020603050405020304" pitchFamily="18" charset="0"/>
              <a:cs typeface="Times New Roman"/>
            </a:endParaRPr>
          </a:p>
          <a:p>
            <a:pPr marL="342900" indent="-342900"/>
            <a:r>
              <a:rPr lang="en-GB" sz="2000" dirty="0">
                <a:solidFill>
                  <a:srgbClr val="000000"/>
                </a:solidFill>
                <a:effectLst/>
                <a:latin typeface="Arial"/>
                <a:ea typeface="Times New Roman" panose="02020603050405020304" pitchFamily="18" charset="0"/>
                <a:cs typeface="Times New Roman"/>
              </a:rPr>
              <a:t>Through reference to guidance from the QTVI, adapt learning tasks so that they are accessible e.g. adapted games or rules in PE, offering the option of 3D art activities.</a:t>
            </a:r>
            <a:endParaRPr lang="en-GB" sz="2000" dirty="0">
              <a:solidFill>
                <a:srgbClr val="000000"/>
              </a:solidFill>
              <a:latin typeface="Arial"/>
              <a:ea typeface="Times New Roman" panose="02020603050405020304" pitchFamily="18" charset="0"/>
              <a:cs typeface="Times New Roman"/>
            </a:endParaRPr>
          </a:p>
          <a:p>
            <a:pPr marL="342900" indent="-342900"/>
            <a:r>
              <a:rPr lang="en-GB" sz="2000" dirty="0">
                <a:solidFill>
                  <a:srgbClr val="000000"/>
                </a:solidFill>
                <a:effectLst/>
                <a:latin typeface="Arial"/>
                <a:ea typeface="Times New Roman" panose="02020603050405020304" pitchFamily="18" charset="0"/>
                <a:cs typeface="Times New Roman"/>
              </a:rPr>
              <a:t>Exercise clarity in use of language when giving instructions (e.g. rather than saying ‘the cupboard over here</a:t>
            </a:r>
            <a:r>
              <a:rPr lang="en-GB" sz="2000" dirty="0">
                <a:solidFill>
                  <a:srgbClr val="000000"/>
                </a:solidFill>
                <a:latin typeface="Arial"/>
                <a:ea typeface="Times New Roman" panose="02020603050405020304" pitchFamily="18" charset="0"/>
                <a:cs typeface="Times New Roman"/>
              </a:rPr>
              <a:t>,’</a:t>
            </a:r>
            <a:r>
              <a:rPr lang="en-GB" sz="2000" dirty="0">
                <a:solidFill>
                  <a:srgbClr val="000000"/>
                </a:solidFill>
                <a:effectLst/>
                <a:latin typeface="Arial"/>
                <a:ea typeface="Times New Roman" panose="02020603050405020304" pitchFamily="18" charset="0"/>
                <a:cs typeface="Times New Roman"/>
              </a:rPr>
              <a:t> </a:t>
            </a:r>
            <a:r>
              <a:rPr lang="en-GB" sz="2000" dirty="0">
                <a:solidFill>
                  <a:srgbClr val="000000"/>
                </a:solidFill>
                <a:latin typeface="Arial"/>
                <a:ea typeface="Times New Roman" panose="02020603050405020304" pitchFamily="18" charset="0"/>
                <a:cs typeface="Times New Roman"/>
              </a:rPr>
              <a:t>you </a:t>
            </a:r>
            <a:r>
              <a:rPr lang="en-GB" sz="2000" dirty="0">
                <a:solidFill>
                  <a:srgbClr val="000000"/>
                </a:solidFill>
                <a:effectLst/>
                <a:latin typeface="Arial"/>
                <a:ea typeface="Times New Roman" panose="02020603050405020304" pitchFamily="18" charset="0"/>
                <a:cs typeface="Times New Roman"/>
              </a:rPr>
              <a:t>might say ‘the cupboard next to my desk at the front of the classroom</a:t>
            </a:r>
            <a:r>
              <a:rPr lang="en-GB" sz="2000" dirty="0">
                <a:solidFill>
                  <a:srgbClr val="000000"/>
                </a:solidFill>
                <a:latin typeface="Arial"/>
                <a:ea typeface="Times New Roman" panose="02020603050405020304" pitchFamily="18" charset="0"/>
                <a:cs typeface="Times New Roman"/>
              </a:rPr>
              <a:t>).’</a:t>
            </a:r>
            <a:endParaRPr lang="en-GB" sz="2000" dirty="0">
              <a:effectLst/>
              <a:latin typeface="Arial"/>
              <a:ea typeface="Calibri" panose="020F0502020204030204" pitchFamily="34" charset="0"/>
              <a:cs typeface="Times New Roman"/>
            </a:endParaRPr>
          </a:p>
        </p:txBody>
      </p:sp>
    </p:spTree>
    <p:extLst>
      <p:ext uri="{BB962C8B-B14F-4D97-AF65-F5344CB8AC3E}">
        <p14:creationId xmlns:p14="http://schemas.microsoft.com/office/powerpoint/2010/main" val="105100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a:xfrm>
            <a:off x="1203464" y="346540"/>
            <a:ext cx="8778240" cy="1325563"/>
          </a:xfrm>
        </p:spPr>
        <p:txBody>
          <a:bodyPr>
            <a:normAutofit/>
          </a:bodyPr>
          <a:lstStyle/>
          <a:p>
            <a:pPr>
              <a:lnSpc>
                <a:spcPct val="106000"/>
              </a:lnSpc>
              <a:spcBef>
                <a:spcPts val="1575"/>
              </a:spcBef>
              <a:spcAft>
                <a:spcPts val="790"/>
              </a:spcAft>
            </a:pPr>
            <a:r>
              <a:rPr lang="en-GB" sz="3000" dirty="0">
                <a:latin typeface="Arial"/>
                <a:ea typeface="Times New Roman" panose="02020603050405020304" pitchFamily="18" charset="0"/>
                <a:cs typeface="Arial"/>
              </a:rPr>
              <a:t>Principle 5</a:t>
            </a:r>
            <a:r>
              <a:rPr lang="en-GB" sz="3000" b="1" dirty="0">
                <a:effectLst/>
                <a:latin typeface="Arial"/>
                <a:ea typeface="Times New Roman" panose="02020603050405020304" pitchFamily="18" charset="0"/>
                <a:cs typeface="Arial"/>
              </a:rPr>
              <a:t>: Facilitating Independence</a:t>
            </a:r>
            <a:endParaRPr lang="en-GB" sz="3000" dirty="0">
              <a:effectLst/>
              <a:latin typeface="Times New Roman"/>
              <a:ea typeface="Calibri" panose="020F0502020204030204" pitchFamily="34" charset="0"/>
              <a:cs typeface="Times New Roman"/>
            </a:endParaRP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815651" y="1584349"/>
            <a:ext cx="9553865" cy="4351338"/>
          </a:xfrm>
        </p:spPr>
        <p:txBody>
          <a:bodyPr vert="horz" lIns="91440" tIns="45720" rIns="91440" bIns="45720" rtlCol="0" anchor="t">
            <a:noAutofit/>
          </a:bodyPr>
          <a:lstStyle/>
          <a:p>
            <a:pPr marL="342900" lvl="0" indent="-342900">
              <a:buFont typeface="Symbol" panose="05050102010706020507" pitchFamily="18" charset="2"/>
              <a:buChar char=""/>
            </a:pPr>
            <a:r>
              <a:rPr lang="en-GB" sz="2000" dirty="0">
                <a:effectLst/>
                <a:latin typeface="Arial"/>
                <a:ea typeface="Times New Roman" panose="02020603050405020304" pitchFamily="18" charset="0"/>
                <a:cs typeface="Times New Roman"/>
              </a:rPr>
              <a:t>Don’t feel a need to do everything for the child/young person and wherever possible help him or her to develop their independence</a:t>
            </a:r>
            <a:r>
              <a:rPr lang="en-GB" sz="2000" dirty="0">
                <a:latin typeface="Arial"/>
                <a:ea typeface="Times New Roman" panose="02020603050405020304" pitchFamily="18" charset="0"/>
                <a:cs typeface="Times New Roman"/>
              </a:rPr>
              <a:t> - s</a:t>
            </a:r>
            <a:r>
              <a:rPr lang="en-GB" sz="2000" dirty="0">
                <a:latin typeface="Arial"/>
                <a:ea typeface="Times New Roman" panose="02020603050405020304" pitchFamily="18" charset="0"/>
                <a:cs typeface="Arial"/>
              </a:rPr>
              <a:t>tep</a:t>
            </a:r>
            <a:r>
              <a:rPr lang="en-GB" sz="2000" dirty="0">
                <a:effectLst/>
                <a:latin typeface="Arial"/>
                <a:ea typeface="Calibri" panose="020F0502020204030204" pitchFamily="34" charset="0"/>
                <a:cs typeface="Arial"/>
              </a:rPr>
              <a:t> </a:t>
            </a:r>
            <a:r>
              <a:rPr lang="en-GB" sz="2000" dirty="0">
                <a:latin typeface="Arial"/>
                <a:ea typeface="Calibri" panose="020F0502020204030204" pitchFamily="34" charset="0"/>
                <a:cs typeface="Arial"/>
              </a:rPr>
              <a:t>b</a:t>
            </a:r>
            <a:r>
              <a:rPr lang="en-GB" sz="2000" dirty="0">
                <a:effectLst/>
                <a:latin typeface="Arial"/>
                <a:ea typeface="Calibri" panose="020F0502020204030204" pitchFamily="34" charset="0"/>
                <a:cs typeface="Arial"/>
              </a:rPr>
              <a:t>ack and help the child/young person develop their independence!</a:t>
            </a:r>
            <a:endParaRPr lang="en-US" sz="2000" dirty="0"/>
          </a:p>
          <a:p>
            <a:pPr marL="342900" lvl="0" indent="-342900">
              <a:buFont typeface="Symbol" panose="05050102010706020507" pitchFamily="18" charset="2"/>
              <a:buChar char=""/>
            </a:pPr>
            <a:r>
              <a:rPr lang="en-GB" sz="2000" dirty="0">
                <a:solidFill>
                  <a:srgbClr val="000000"/>
                </a:solidFill>
                <a:latin typeface="Arial"/>
                <a:ea typeface="Times New Roman" panose="02020603050405020304" pitchFamily="18" charset="0"/>
                <a:cs typeface="Times New Roman"/>
              </a:rPr>
              <a:t>S</a:t>
            </a:r>
            <a:r>
              <a:rPr lang="en-GB" sz="2000" dirty="0">
                <a:solidFill>
                  <a:srgbClr val="000000"/>
                </a:solidFill>
                <a:effectLst/>
                <a:latin typeface="Arial"/>
                <a:ea typeface="Times New Roman" panose="02020603050405020304" pitchFamily="18" charset="0"/>
                <a:cs typeface="Times New Roman"/>
              </a:rPr>
              <a:t>upport/encourage the child/young person to use any assistive tools that she or he might have to enable independence, such as a cane, low vision aid, tablet computer, or laptop</a:t>
            </a:r>
            <a:r>
              <a:rPr lang="en-GB" sz="2000" dirty="0">
                <a:solidFill>
                  <a:srgbClr val="000000"/>
                </a:solidFill>
                <a:latin typeface="Arial"/>
                <a:ea typeface="Times New Roman" panose="02020603050405020304" pitchFamily="18" charset="0"/>
                <a:cs typeface="Times New Roman"/>
              </a:rPr>
              <a:t>.</a:t>
            </a:r>
            <a:endParaRPr lang="en-GB" sz="2000" dirty="0">
              <a:effectLst/>
              <a:latin typeface="Times New Roman"/>
              <a:ea typeface="Calibri" panose="020F0502020204030204" pitchFamily="34" charset="0"/>
              <a:cs typeface="Times New Roman" panose="02020603050405020304" pitchFamily="18" charset="0"/>
            </a:endParaRPr>
          </a:p>
          <a:p>
            <a:pPr marL="342900" indent="-342900">
              <a:buFont typeface="Symbol" panose="05050102010706020507" pitchFamily="18" charset="2"/>
              <a:buChar char=""/>
            </a:pPr>
            <a:r>
              <a:rPr lang="en-GB" sz="2000" dirty="0">
                <a:solidFill>
                  <a:srgbClr val="000000"/>
                </a:solidFill>
                <a:effectLst/>
                <a:latin typeface="Arial"/>
                <a:ea typeface="Times New Roman" panose="02020603050405020304" pitchFamily="18" charset="0"/>
                <a:cs typeface="Times New Roman"/>
              </a:rPr>
              <a:t>Support the child/young person with the development of independent access skills</a:t>
            </a:r>
            <a:r>
              <a:rPr lang="en-GB" sz="2000" dirty="0">
                <a:solidFill>
                  <a:srgbClr val="000000"/>
                </a:solidFill>
                <a:latin typeface="Arial"/>
                <a:ea typeface="Times New Roman" panose="02020603050405020304" pitchFamily="18" charset="0"/>
                <a:cs typeface="Times New Roman"/>
              </a:rPr>
              <a:t> </a:t>
            </a:r>
            <a:r>
              <a:rPr lang="en-GB" sz="2000" dirty="0">
                <a:solidFill>
                  <a:srgbClr val="000000"/>
                </a:solidFill>
                <a:effectLst/>
                <a:latin typeface="Arial"/>
                <a:ea typeface="Times New Roman" panose="02020603050405020304" pitchFamily="18" charset="0"/>
                <a:cs typeface="Times New Roman"/>
              </a:rPr>
              <a:t>wherever possible</a:t>
            </a:r>
            <a:r>
              <a:rPr lang="en-GB" sz="2000" dirty="0">
                <a:solidFill>
                  <a:srgbClr val="000000"/>
                </a:solidFill>
                <a:latin typeface="Arial"/>
                <a:ea typeface="Times New Roman" panose="02020603050405020304" pitchFamily="18" charset="0"/>
                <a:cs typeface="Times New Roman"/>
              </a:rPr>
              <a:t> – </a:t>
            </a:r>
            <a:r>
              <a:rPr lang="en-GB" sz="2000" dirty="0">
                <a:solidFill>
                  <a:srgbClr val="000000"/>
                </a:solidFill>
                <a:effectLst/>
                <a:latin typeface="Arial"/>
                <a:ea typeface="Times New Roman" panose="02020603050405020304" pitchFamily="18" charset="0"/>
                <a:cs typeface="Times New Roman"/>
              </a:rPr>
              <a:t>e.g</a:t>
            </a:r>
            <a:r>
              <a:rPr lang="en-GB" sz="2000" dirty="0">
                <a:solidFill>
                  <a:srgbClr val="000000"/>
                </a:solidFill>
                <a:latin typeface="Arial"/>
                <a:ea typeface="Times New Roman" panose="02020603050405020304" pitchFamily="18" charset="0"/>
                <a:cs typeface="Times New Roman"/>
              </a:rPr>
              <a:t>. </a:t>
            </a:r>
            <a:r>
              <a:rPr lang="en-GB" sz="2000" dirty="0">
                <a:solidFill>
                  <a:srgbClr val="000000"/>
                </a:solidFill>
                <a:effectLst/>
                <a:latin typeface="Arial"/>
                <a:ea typeface="Times New Roman" panose="02020603050405020304" pitchFamily="18" charset="0"/>
                <a:cs typeface="Times New Roman"/>
              </a:rPr>
              <a:t>the use of assistive technology so the child</a:t>
            </a:r>
            <a:r>
              <a:rPr lang="en-GB" sz="2000" dirty="0">
                <a:solidFill>
                  <a:srgbClr val="000000"/>
                </a:solidFill>
                <a:latin typeface="Arial"/>
                <a:ea typeface="Times New Roman" panose="02020603050405020304" pitchFamily="18" charset="0"/>
                <a:cs typeface="Times New Roman"/>
              </a:rPr>
              <a:t>/young person </a:t>
            </a:r>
            <a:r>
              <a:rPr lang="en-GB" sz="2000" dirty="0">
                <a:solidFill>
                  <a:srgbClr val="000000"/>
                </a:solidFill>
                <a:effectLst/>
                <a:latin typeface="Arial"/>
                <a:ea typeface="Times New Roman" panose="02020603050405020304" pitchFamily="18" charset="0"/>
                <a:cs typeface="Times New Roman"/>
              </a:rPr>
              <a:t>does not rely on others to provide access to materials</a:t>
            </a:r>
            <a:r>
              <a:rPr lang="en-GB" sz="2000" dirty="0">
                <a:solidFill>
                  <a:srgbClr val="000000"/>
                </a:solidFill>
                <a:latin typeface="Arial"/>
                <a:ea typeface="Times New Roman" panose="02020603050405020304" pitchFamily="18" charset="0"/>
                <a:cs typeface="Times New Roman"/>
              </a:rPr>
              <a:t>. </a:t>
            </a:r>
            <a:endParaRPr lang="en-GB" sz="2000" dirty="0">
              <a:solidFill>
                <a:srgbClr val="000000"/>
              </a:solidFill>
              <a:effectLst/>
              <a:ea typeface="Times New Roman" panose="02020603050405020304" pitchFamily="18" charset="0"/>
              <a:cs typeface="Times New Roman" panose="02020603050405020304" pitchFamily="18" charset="0"/>
            </a:endParaRPr>
          </a:p>
          <a:p>
            <a:pPr marL="342900" indent="-342900">
              <a:buFont typeface="Symbol" panose="05050102010706020507" pitchFamily="18" charset="2"/>
              <a:buChar char=""/>
            </a:pPr>
            <a:r>
              <a:rPr lang="en-GB" sz="2000" dirty="0">
                <a:solidFill>
                  <a:srgbClr val="000000"/>
                </a:solidFill>
                <a:effectLst/>
                <a:latin typeface="Arial"/>
                <a:ea typeface="Times New Roman" panose="02020603050405020304" pitchFamily="18" charset="0"/>
                <a:cs typeface="Times New Roman"/>
              </a:rPr>
              <a:t>Promote opportunities for self-advocacy so the child/young person develops confidence in speaking about his or her visual condition and support needs.</a:t>
            </a:r>
            <a:r>
              <a:rPr lang="en-GB" sz="2000" dirty="0">
                <a:solidFill>
                  <a:srgbClr val="000000"/>
                </a:solidFill>
                <a:latin typeface="Arial"/>
                <a:ea typeface="Times New Roman" panose="02020603050405020304" pitchFamily="18" charset="0"/>
                <a:cs typeface="Times New Roman"/>
              </a:rPr>
              <a:t> </a:t>
            </a:r>
            <a:endParaRPr lang="en-GB" sz="2000" dirty="0">
              <a:solidFill>
                <a:srgbClr val="000000"/>
              </a:solidFill>
              <a:effectLs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2000" dirty="0">
                <a:solidFill>
                  <a:srgbClr val="000000"/>
                </a:solidFill>
                <a:effectLst/>
                <a:latin typeface="Arial"/>
                <a:ea typeface="Times New Roman" panose="02020603050405020304" pitchFamily="18" charset="0"/>
                <a:cs typeface="Times New Roman"/>
              </a:rPr>
              <a:t>Be aware that using non-sighted methods for accessing tasks can take additional time and may require additional skills (e.g. understanding how to navigate a tactile diagram).</a:t>
            </a:r>
          </a:p>
        </p:txBody>
      </p:sp>
    </p:spTree>
    <p:extLst>
      <p:ext uri="{BB962C8B-B14F-4D97-AF65-F5344CB8AC3E}">
        <p14:creationId xmlns:p14="http://schemas.microsoft.com/office/powerpoint/2010/main" val="3768094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a:xfrm>
            <a:off x="1212757" y="337247"/>
            <a:ext cx="8778240" cy="1325563"/>
          </a:xfrm>
        </p:spPr>
        <p:txBody>
          <a:bodyPr>
            <a:normAutofit/>
          </a:bodyPr>
          <a:lstStyle/>
          <a:p>
            <a:pPr>
              <a:lnSpc>
                <a:spcPct val="106000"/>
              </a:lnSpc>
              <a:spcBef>
                <a:spcPts val="1575"/>
              </a:spcBef>
              <a:spcAft>
                <a:spcPts val="790"/>
              </a:spcAft>
            </a:pPr>
            <a:r>
              <a:rPr lang="en-GB" sz="3000" dirty="0">
                <a:latin typeface="Arial"/>
                <a:ea typeface="Times New Roman" panose="02020603050405020304" pitchFamily="18" charset="0"/>
                <a:cs typeface="Arial"/>
              </a:rPr>
              <a:t>Principle 4</a:t>
            </a:r>
            <a:r>
              <a:rPr lang="en-GB" sz="3000" b="1" dirty="0">
                <a:effectLst/>
                <a:latin typeface="Arial"/>
                <a:ea typeface="Times New Roman" panose="02020603050405020304" pitchFamily="18" charset="0"/>
                <a:cs typeface="Arial"/>
              </a:rPr>
              <a:t>: Inclusive classroom practice</a:t>
            </a:r>
            <a:r>
              <a:rPr lang="en-GB" sz="3000" dirty="0">
                <a:latin typeface="Arial"/>
                <a:ea typeface="Times New Roman" panose="02020603050405020304" pitchFamily="18" charset="0"/>
                <a:cs typeface="Arial"/>
              </a:rPr>
              <a:t> (2)</a:t>
            </a:r>
            <a:endParaRPr lang="en-GB" sz="3000" dirty="0">
              <a:effectLst/>
              <a:latin typeface="Times New Roman"/>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786622" y="1847867"/>
            <a:ext cx="9339217" cy="4351338"/>
          </a:xfrm>
        </p:spPr>
        <p:txBody>
          <a:bodyPr vert="horz" lIns="91440" tIns="45720" rIns="91440" bIns="45720" rtlCol="0" anchor="t">
            <a:noAutofit/>
          </a:bodyPr>
          <a:lstStyle/>
          <a:p>
            <a:pPr marL="342900" lvl="0" indent="-342900">
              <a:buSzPct val="100000"/>
              <a:buFont typeface="Symbol" panose="05050102010706020507" pitchFamily="18" charset="2"/>
              <a:buChar char=""/>
              <a:tabLst>
                <a:tab pos="457200" algn="l"/>
              </a:tabLst>
            </a:pPr>
            <a:r>
              <a:rPr lang="en-GB" sz="2000" dirty="0">
                <a:effectLst/>
                <a:latin typeface="Arial"/>
                <a:ea typeface="Times New Roman" panose="02020603050405020304" pitchFamily="18" charset="0"/>
                <a:cs typeface="Times New Roman"/>
              </a:rPr>
              <a:t>Address each child/young person by their first name where possible so they know who you are addressing.</a:t>
            </a:r>
            <a:endParaRPr lang="en-US" sz="2000" dirty="0">
              <a:latin typeface="Arial"/>
              <a:cs typeface="Times New Roman"/>
            </a:endParaRPr>
          </a:p>
          <a:p>
            <a:pPr marL="342900" lvl="0" indent="-342900">
              <a:buSzPct val="100000"/>
              <a:buFont typeface="Symbol" panose="05050102010706020507" pitchFamily="18" charset="2"/>
              <a:buChar char=""/>
              <a:tabLst>
                <a:tab pos="457200" algn="l"/>
              </a:tabLst>
            </a:pPr>
            <a:r>
              <a:rPr lang="en-GB" sz="2000" dirty="0">
                <a:effectLst/>
                <a:latin typeface="Arial"/>
                <a:ea typeface="Times New Roman" panose="02020603050405020304" pitchFamily="18" charset="0"/>
                <a:cs typeface="Arial"/>
              </a:rPr>
              <a:t>Consider how inclusive the classroom learning environment is to a child/young person with vision impairment</a:t>
            </a:r>
            <a:r>
              <a:rPr lang="en-GB" sz="2000" dirty="0">
                <a:latin typeface="Arial"/>
                <a:ea typeface="Times New Roman" panose="02020603050405020304" pitchFamily="18" charset="0"/>
                <a:cs typeface="Arial"/>
              </a:rPr>
              <a:t> e.g. </a:t>
            </a:r>
            <a:r>
              <a:rPr lang="en-GB" sz="2000" dirty="0">
                <a:effectLst/>
                <a:latin typeface="Arial"/>
                <a:ea typeface="Times New Roman" panose="02020603050405020304" pitchFamily="18" charset="0"/>
                <a:cs typeface="Arial"/>
              </a:rPr>
              <a:t>lighting, clutter, contrast</a:t>
            </a:r>
            <a:r>
              <a:rPr lang="en-GB" sz="2000" dirty="0">
                <a:latin typeface="Arial"/>
                <a:ea typeface="Times New Roman" panose="02020603050405020304" pitchFamily="18" charset="0"/>
                <a:cs typeface="Arial"/>
              </a:rPr>
              <a:t>, design of d</a:t>
            </a:r>
            <a:r>
              <a:rPr lang="en-GB" sz="2000" dirty="0">
                <a:effectLst/>
                <a:latin typeface="Arial"/>
                <a:ea typeface="Calibri" panose="020F0502020204030204" pitchFamily="34" charset="0"/>
                <a:cs typeface="Arial"/>
              </a:rPr>
              <a:t>isplay boards, use of key vocabulary in a setting (often displayed on classroom walls).</a:t>
            </a:r>
          </a:p>
          <a:p>
            <a:pPr marL="342900" indent="-342900">
              <a:buSzPct val="100000"/>
              <a:buFont typeface="Symbol" panose="05050102010706020507" pitchFamily="18" charset="2"/>
              <a:buChar char=""/>
              <a:tabLst>
                <a:tab pos="457200" algn="l"/>
              </a:tabLst>
            </a:pPr>
            <a:r>
              <a:rPr lang="en-GB" sz="2000" dirty="0">
                <a:effectLst/>
                <a:latin typeface="Arial"/>
                <a:ea typeface="Times New Roman" panose="02020603050405020304" pitchFamily="18" charset="0"/>
                <a:cs typeface="Times New Roman"/>
              </a:rPr>
              <a:t>Be creative and incorporate teaching approaches that draw on other senses so there is not an overreliance on learning through visual means.</a:t>
            </a:r>
            <a:r>
              <a:rPr lang="en-GB" sz="2000" dirty="0">
                <a:latin typeface="Arial"/>
                <a:ea typeface="Times New Roman" panose="02020603050405020304" pitchFamily="18" charset="0"/>
                <a:cs typeface="Times New Roman"/>
              </a:rPr>
              <a:t> </a:t>
            </a:r>
            <a:endParaRPr lang="en-GB" sz="2000" dirty="0">
              <a:effectLst/>
              <a:ea typeface="Times New Roman" panose="02020603050405020304" pitchFamily="18" charset="0"/>
              <a:cs typeface="Times New Roman" panose="02020603050405020304" pitchFamily="18" charset="0"/>
            </a:endParaRPr>
          </a:p>
          <a:p>
            <a:pPr marL="342900" indent="-342900">
              <a:buSzPct val="100000"/>
              <a:buFont typeface="Symbol" panose="05050102010706020507" pitchFamily="18" charset="2"/>
              <a:buChar char=""/>
              <a:tabLst>
                <a:tab pos="457200" algn="l"/>
              </a:tabLst>
            </a:pPr>
            <a:r>
              <a:rPr lang="en-GB" sz="2000" dirty="0">
                <a:effectLst/>
                <a:latin typeface="Arial"/>
                <a:ea typeface="Times New Roman" panose="02020603050405020304" pitchFamily="18" charset="0"/>
                <a:cs typeface="Arial"/>
              </a:rPr>
              <a:t>Consider using organised peer support </a:t>
            </a:r>
            <a:r>
              <a:rPr lang="en-GB" sz="2000" dirty="0">
                <a:latin typeface="Arial"/>
                <a:ea typeface="Times New Roman" panose="02020603050405020304" pitchFamily="18" charset="0"/>
                <a:cs typeface="Arial"/>
              </a:rPr>
              <a:t>for particular activities (</a:t>
            </a:r>
            <a:r>
              <a:rPr lang="en-GB" sz="2000" dirty="0" err="1">
                <a:effectLst/>
                <a:latin typeface="Arial"/>
                <a:ea typeface="Times New Roman" panose="02020603050405020304" pitchFamily="18" charset="0"/>
                <a:cs typeface="Arial"/>
              </a:rPr>
              <a:t>e.g</a:t>
            </a:r>
            <a:r>
              <a:rPr lang="en-GB" sz="2000" dirty="0">
                <a:effectLst/>
                <a:latin typeface="Arial"/>
                <a:ea typeface="Times New Roman" panose="02020603050405020304" pitchFamily="18" charset="0"/>
                <a:cs typeface="Arial"/>
              </a:rPr>
              <a:t> a playtime buddy; group work in the classroom</a:t>
            </a:r>
            <a:r>
              <a:rPr lang="en-GB" sz="2000" dirty="0">
                <a:latin typeface="Arial"/>
                <a:ea typeface="Times New Roman" panose="02020603050405020304" pitchFamily="18" charset="0"/>
                <a:cs typeface="Arial"/>
              </a:rPr>
              <a:t>).</a:t>
            </a:r>
            <a:endParaRPr lang="en-GB" sz="2000" dirty="0">
              <a:effectLst/>
              <a:latin typeface="Arial"/>
              <a:ea typeface="Calibri" panose="020F0502020204030204" pitchFamily="34" charset="0"/>
              <a:cs typeface="Arial"/>
            </a:endParaRPr>
          </a:p>
        </p:txBody>
      </p:sp>
    </p:spTree>
    <p:extLst>
      <p:ext uri="{BB962C8B-B14F-4D97-AF65-F5344CB8AC3E}">
        <p14:creationId xmlns:p14="http://schemas.microsoft.com/office/powerpoint/2010/main" val="2167996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a:xfrm>
            <a:off x="1203464" y="355832"/>
            <a:ext cx="8778240" cy="1325563"/>
          </a:xfrm>
        </p:spPr>
        <p:txBody>
          <a:bodyPr>
            <a:normAutofit/>
          </a:bodyPr>
          <a:lstStyle/>
          <a:p>
            <a:r>
              <a:rPr lang="en-GB" sz="3000" dirty="0">
                <a:latin typeface="Arial"/>
                <a:cs typeface="Arial"/>
              </a:rPr>
              <a:t>Facilitating an inclusive world for (name)</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618025" y="1557324"/>
            <a:ext cx="9112776" cy="4351338"/>
          </a:xfrm>
        </p:spPr>
        <p:txBody>
          <a:bodyPr vert="horz" lIns="91440" tIns="45720" rIns="91440" bIns="45720" rtlCol="0" anchor="t">
            <a:noAutofit/>
          </a:bodyPr>
          <a:lstStyle/>
          <a:p>
            <a:pPr marL="342900" indent="-342900">
              <a:buFont typeface="+mj-lt"/>
              <a:buAutoNum type="arabicPeriod"/>
            </a:pPr>
            <a:r>
              <a:rPr lang="en-GB" sz="2000" dirty="0">
                <a:effectLst/>
                <a:latin typeface="Arial"/>
                <a:ea typeface="Times New Roman" panose="02020603050405020304" pitchFamily="18" charset="0"/>
                <a:cs typeface="Arial"/>
              </a:rPr>
              <a:t>Collaborative working with other practitioners – provide an overview of </a:t>
            </a:r>
            <a:r>
              <a:rPr lang="en-GB" sz="2000" dirty="0">
                <a:latin typeface="Arial"/>
                <a:ea typeface="Times New Roman" panose="02020603050405020304" pitchFamily="18" charset="0"/>
                <a:cs typeface="Arial"/>
              </a:rPr>
              <a:t>the collaborative</a:t>
            </a:r>
            <a:r>
              <a:rPr lang="en-GB" sz="2000" dirty="0">
                <a:effectLst/>
                <a:latin typeface="Arial"/>
                <a:ea typeface="Times New Roman" panose="02020603050405020304" pitchFamily="18" charset="0"/>
                <a:cs typeface="Arial"/>
              </a:rPr>
              <a:t> working, who was involved, their respective roles etc.</a:t>
            </a:r>
          </a:p>
          <a:p>
            <a:pPr marL="342900" lvl="0" indent="-342900">
              <a:buFont typeface="+mj-lt"/>
              <a:buAutoNum type="arabicPeriod"/>
            </a:pPr>
            <a:r>
              <a:rPr lang="en-GB" sz="2000" dirty="0">
                <a:effectLst/>
                <a:latin typeface="Arial"/>
                <a:ea typeface="Times New Roman" panose="02020603050405020304" pitchFamily="18" charset="0"/>
                <a:cs typeface="Arial"/>
              </a:rPr>
              <a:t>Getting to know the child/young person as an individual learner – provide an overview of their vision impairment, wha</a:t>
            </a:r>
            <a:r>
              <a:rPr lang="en-GB" sz="2000" dirty="0">
                <a:latin typeface="Arial"/>
                <a:ea typeface="Times New Roman" panose="02020603050405020304" pitchFamily="18" charset="0"/>
                <a:cs typeface="Arial"/>
              </a:rPr>
              <a:t>t this means for learning and participation, how information is disseminated etc.</a:t>
            </a:r>
            <a:endParaRPr lang="en-GB" sz="2000" dirty="0">
              <a:effectLst/>
              <a:latin typeface="Arial"/>
              <a:ea typeface="Times New Roman" panose="02020603050405020304" pitchFamily="18" charset="0"/>
              <a:cs typeface="Arial"/>
            </a:endParaRPr>
          </a:p>
          <a:p>
            <a:pPr marL="342900" lvl="0" indent="-342900">
              <a:buFont typeface="+mj-lt"/>
              <a:buAutoNum type="arabicPeriod"/>
            </a:pPr>
            <a:r>
              <a:rPr lang="en-GB" sz="2000" dirty="0">
                <a:effectLst/>
                <a:latin typeface="Arial"/>
                <a:ea typeface="Times New Roman" panose="02020603050405020304" pitchFamily="18" charset="0"/>
                <a:cs typeface="Arial"/>
              </a:rPr>
              <a:t>Inclusive environment adjustments – provide examples of the inclusive environmental adjustments that have been made (or are planned) to promote access to learning.</a:t>
            </a:r>
          </a:p>
          <a:p>
            <a:pPr marL="342900" indent="-342900">
              <a:buFont typeface="+mj-lt"/>
              <a:buAutoNum type="arabicPeriod"/>
            </a:pPr>
            <a:r>
              <a:rPr lang="en-GB" sz="2000" dirty="0">
                <a:effectLst/>
                <a:latin typeface="Arial"/>
                <a:ea typeface="Times New Roman" panose="02020603050405020304" pitchFamily="18" charset="0"/>
                <a:cs typeface="Arial"/>
              </a:rPr>
              <a:t>Inclusive classroom practice (</a:t>
            </a:r>
            <a:r>
              <a:rPr lang="en-GB" sz="2000" b="1" dirty="0">
                <a:effectLst/>
                <a:latin typeface="Arial"/>
                <a:ea typeface="Times New Roman" panose="02020603050405020304" pitchFamily="18" charset="0"/>
                <a:cs typeface="Arial"/>
              </a:rPr>
              <a:t>access to learning</a:t>
            </a:r>
            <a:r>
              <a:rPr lang="en-GB" sz="2000" dirty="0">
                <a:effectLst/>
                <a:latin typeface="Arial"/>
                <a:ea typeface="Times New Roman" panose="02020603050405020304" pitchFamily="18" charset="0"/>
                <a:cs typeface="Arial"/>
              </a:rPr>
              <a:t>)</a:t>
            </a:r>
            <a:r>
              <a:rPr lang="en-GB" sz="2000" i="1" dirty="0">
                <a:effectLst/>
                <a:latin typeface="Arial"/>
                <a:ea typeface="Times New Roman" panose="02020603050405020304" pitchFamily="18" charset="0"/>
                <a:cs typeface="Arial"/>
              </a:rPr>
              <a:t> </a:t>
            </a:r>
            <a:r>
              <a:rPr lang="en-GB" sz="2000" dirty="0">
                <a:effectLst/>
                <a:latin typeface="Arial"/>
                <a:ea typeface="Times New Roman" panose="02020603050405020304" pitchFamily="18" charset="0"/>
                <a:cs typeface="Arial"/>
              </a:rPr>
              <a:t>– provide examples of classroom practice approaches that </a:t>
            </a:r>
            <a:r>
              <a:rPr lang="en-GB" sz="2000" dirty="0">
                <a:latin typeface="Arial"/>
                <a:ea typeface="Times New Roman" panose="02020603050405020304" pitchFamily="18" charset="0"/>
                <a:cs typeface="Arial"/>
              </a:rPr>
              <a:t>have been </a:t>
            </a:r>
            <a:r>
              <a:rPr lang="en-GB" sz="2000" dirty="0">
                <a:effectLst/>
                <a:latin typeface="Arial"/>
                <a:ea typeface="Times New Roman" panose="02020603050405020304" pitchFamily="18" charset="0"/>
                <a:cs typeface="Arial"/>
              </a:rPr>
              <a:t>drawn up (or planned) to promote access to learning.</a:t>
            </a:r>
            <a:endParaRPr lang="en-GB" sz="2000" dirty="0">
              <a:latin typeface="Arial"/>
              <a:ea typeface="Times New Roman" panose="02020603050405020304" pitchFamily="18" charset="0"/>
              <a:cs typeface="Arial"/>
            </a:endParaRPr>
          </a:p>
          <a:p>
            <a:pPr marL="342900" lvl="0" indent="-342900">
              <a:buFont typeface="+mj-lt"/>
              <a:buAutoNum type="arabicPeriod"/>
            </a:pPr>
            <a:r>
              <a:rPr lang="en-GB" sz="2000" dirty="0">
                <a:effectLst/>
                <a:latin typeface="Arial"/>
                <a:ea typeface="Calibri" panose="020F0502020204030204" pitchFamily="34" charset="0"/>
                <a:cs typeface="Arial"/>
              </a:rPr>
              <a:t>Facilitating independence (</a:t>
            </a:r>
            <a:r>
              <a:rPr lang="en-GB" sz="2000" b="1" dirty="0">
                <a:effectLst/>
                <a:latin typeface="Arial"/>
                <a:ea typeface="Calibri" panose="020F0502020204030204" pitchFamily="34" charset="0"/>
                <a:cs typeface="Arial"/>
              </a:rPr>
              <a:t>learning to access</a:t>
            </a:r>
            <a:r>
              <a:rPr lang="en-GB" sz="2000" dirty="0">
                <a:effectLst/>
                <a:latin typeface="Arial"/>
                <a:ea typeface="Calibri" panose="020F0502020204030204" pitchFamily="34" charset="0"/>
                <a:cs typeface="Arial"/>
              </a:rPr>
              <a:t>) - provide examples of approaches that are drawn upon (or planned) to promote learning to access skills.</a:t>
            </a:r>
          </a:p>
          <a:p>
            <a:pPr algn="just">
              <a:lnSpc>
                <a:spcPct val="150000"/>
              </a:lnSpc>
              <a:spcAft>
                <a:spcPts val="80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GB" dirty="0"/>
          </a:p>
        </p:txBody>
      </p:sp>
    </p:spTree>
    <p:extLst>
      <p:ext uri="{BB962C8B-B14F-4D97-AF65-F5344CB8AC3E}">
        <p14:creationId xmlns:p14="http://schemas.microsoft.com/office/powerpoint/2010/main" val="7369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6AE2-234D-CABF-247B-D6358D85D117}"/>
              </a:ext>
            </a:extLst>
          </p:cNvPr>
          <p:cNvSpPr>
            <a:spLocks noGrp="1"/>
          </p:cNvSpPr>
          <p:nvPr>
            <p:ph type="ctrTitle"/>
          </p:nvPr>
        </p:nvSpPr>
        <p:spPr>
          <a:xfrm>
            <a:off x="1196772" y="148614"/>
            <a:ext cx="8620018" cy="1288788"/>
          </a:xfrm>
        </p:spPr>
        <p:txBody>
          <a:bodyPr vert="horz" lIns="91440" tIns="45720" rIns="91440" bIns="45720" rtlCol="0" anchor="b">
            <a:normAutofit/>
          </a:bodyPr>
          <a:lstStyle/>
          <a:p>
            <a:r>
              <a:rPr lang="en-GB" sz="3000" dirty="0">
                <a:latin typeface="Arial"/>
                <a:cs typeface="Arial"/>
              </a:rPr>
              <a:t>Project Partners</a:t>
            </a:r>
          </a:p>
        </p:txBody>
      </p:sp>
      <p:sp>
        <p:nvSpPr>
          <p:cNvPr id="8" name="TextBox 7">
            <a:extLst>
              <a:ext uri="{FF2B5EF4-FFF2-40B4-BE49-F238E27FC236}">
                <a16:creationId xmlns:a16="http://schemas.microsoft.com/office/drawing/2014/main" id="{01C84AB1-DFA7-C6E7-C906-892AC892E47C}"/>
              </a:ext>
            </a:extLst>
          </p:cNvPr>
          <p:cNvSpPr txBox="1"/>
          <p:nvPr/>
        </p:nvSpPr>
        <p:spPr>
          <a:xfrm>
            <a:off x="627433" y="1525590"/>
            <a:ext cx="10027578" cy="2416046"/>
          </a:xfrm>
          <a:prstGeom prst="rect">
            <a:avLst/>
          </a:prstGeom>
          <a:noFill/>
        </p:spPr>
        <p:txBody>
          <a:bodyPr wrap="square" lIns="91440" tIns="45720" rIns="91440" bIns="45720" anchor="t">
            <a:spAutoFit/>
          </a:bodyPr>
          <a:lstStyle/>
          <a:p>
            <a:pPr marL="0" indent="0">
              <a:lnSpc>
                <a:spcPct val="90000"/>
              </a:lnSpc>
              <a:spcBef>
                <a:spcPts val="1000"/>
              </a:spcBef>
              <a:buNone/>
            </a:pPr>
            <a:endParaRPr lang="en-GB" sz="2000" dirty="0">
              <a:solidFill>
                <a:srgbClr val="000000"/>
              </a:solidFill>
              <a:latin typeface="+mj-lt"/>
              <a:ea typeface="Arial"/>
              <a:cs typeface="Arial"/>
              <a:sym typeface="Arial"/>
            </a:endParaRPr>
          </a:p>
          <a:p>
            <a:pPr marL="342900" indent="-342900">
              <a:lnSpc>
                <a:spcPct val="90000"/>
              </a:lnSpc>
              <a:spcBef>
                <a:spcPts val="1000"/>
              </a:spcBef>
              <a:buFont typeface="Arial" panose="020B0604020202020204" pitchFamily="34" charset="0"/>
              <a:buChar char="•"/>
            </a:pPr>
            <a:r>
              <a:rPr lang="en-GB" sz="2000" dirty="0">
                <a:latin typeface="+mj-lt"/>
                <a:ea typeface="Arial"/>
                <a:cs typeface="Arial"/>
                <a:sym typeface="Arial"/>
              </a:rPr>
              <a:t>There are 4 partner organisations involved in the CFVI project. </a:t>
            </a:r>
            <a:endParaRPr lang="en-GB" sz="2000" dirty="0">
              <a:latin typeface="+mj-lt"/>
              <a:ea typeface="Arial"/>
              <a:cs typeface="Arial"/>
            </a:endParaRPr>
          </a:p>
          <a:p>
            <a:pPr>
              <a:lnSpc>
                <a:spcPct val="90000"/>
              </a:lnSpc>
              <a:spcBef>
                <a:spcPts val="1000"/>
              </a:spcBef>
            </a:pPr>
            <a:endParaRPr lang="en-GB" sz="2000" dirty="0">
              <a:latin typeface="+mj-lt"/>
              <a:ea typeface="Arial"/>
              <a:cs typeface="Arial"/>
            </a:endParaRPr>
          </a:p>
          <a:p>
            <a:pPr marL="342900" indent="-342900">
              <a:lnSpc>
                <a:spcPct val="90000"/>
              </a:lnSpc>
              <a:spcBef>
                <a:spcPts val="1000"/>
              </a:spcBef>
              <a:buFont typeface="Arial" panose="020B0604020202020204" pitchFamily="34" charset="0"/>
              <a:buChar char="•"/>
            </a:pPr>
            <a:r>
              <a:rPr lang="en-GB" sz="2000" dirty="0">
                <a:latin typeface="+mj-lt"/>
                <a:ea typeface="Arial"/>
                <a:cs typeface="Arial"/>
                <a:sym typeface="Arial"/>
              </a:rPr>
              <a:t>The production of these training/continuing professional development materials was led by VIEW (The Professional Association for the Vision Impairment Education Workforce), in association with a consultation group of stakeholders working in the field of VI Education. </a:t>
            </a:r>
            <a:endParaRPr lang="en-GB" sz="2000" dirty="0">
              <a:latin typeface="+mj-lt"/>
              <a:cs typeface="Arial"/>
            </a:endParaRPr>
          </a:p>
        </p:txBody>
      </p:sp>
      <p:pic>
        <p:nvPicPr>
          <p:cNvPr id="4" name="Picture 3" descr="Logo of VIEW">
            <a:extLst>
              <a:ext uri="{FF2B5EF4-FFF2-40B4-BE49-F238E27FC236}">
                <a16:creationId xmlns:a16="http://schemas.microsoft.com/office/drawing/2014/main" id="{D7EF78A1-3C76-B88F-11AF-027B1916B4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niversity of Birmingham, VICTAR Logo&#10;">
            <a:extLst>
              <a:ext uri="{FF2B5EF4-FFF2-40B4-BE49-F238E27FC236}">
                <a16:creationId xmlns:a16="http://schemas.microsoft.com/office/drawing/2014/main" id="{2AE217BD-F559-AA56-8219-FF30334E5C5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6" name="Picture 5" descr="Logo of Thomas Pocklington Trust&#10;">
            <a:extLst>
              <a:ext uri="{FF2B5EF4-FFF2-40B4-BE49-F238E27FC236}">
                <a16:creationId xmlns:a16="http://schemas.microsoft.com/office/drawing/2014/main" id="{48389E64-77A9-9F1D-A0E8-1FD89D38A2A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pic>
        <p:nvPicPr>
          <p:cNvPr id="5" name="Picture 1" descr="RNIB&#10;See differently&#10;(Logo)">
            <a:extLst>
              <a:ext uri="{FF2B5EF4-FFF2-40B4-BE49-F238E27FC236}">
                <a16:creationId xmlns:a16="http://schemas.microsoft.com/office/drawing/2014/main" id="{4125758A-DB1E-6D6F-4AE9-EEE3E5EDE0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6869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a:xfrm>
            <a:off x="1212757" y="383710"/>
            <a:ext cx="8778240" cy="1325563"/>
          </a:xfrm>
        </p:spPr>
        <p:txBody>
          <a:bodyPr>
            <a:normAutofit/>
          </a:bodyPr>
          <a:lstStyle/>
          <a:p>
            <a:pPr>
              <a:lnSpc>
                <a:spcPct val="106000"/>
              </a:lnSpc>
              <a:spcBef>
                <a:spcPts val="1575"/>
              </a:spcBef>
              <a:spcAft>
                <a:spcPts val="790"/>
              </a:spcAft>
            </a:pPr>
            <a:r>
              <a:rPr lang="en-GB" sz="3000" b="1" dirty="0">
                <a:effectLst/>
                <a:latin typeface="Arial"/>
                <a:ea typeface="Times New Roman" panose="02020603050405020304" pitchFamily="18" charset="0"/>
                <a:cs typeface="Arial"/>
              </a:rPr>
              <a:t>Summing</a:t>
            </a:r>
            <a:r>
              <a:rPr lang="en-GB" sz="3200" b="1" dirty="0">
                <a:effectLst/>
                <a:latin typeface="Arial"/>
                <a:ea typeface="Times New Roman" panose="02020603050405020304" pitchFamily="18" charset="0"/>
                <a:cs typeface="Arial"/>
              </a:rPr>
              <a:t> Up</a:t>
            </a:r>
            <a:endParaRPr lang="en-GB" sz="3200" dirty="0">
              <a:effectLst/>
              <a:latin typeface="Times New Roman"/>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932268" y="1840964"/>
            <a:ext cx="9339217" cy="4351338"/>
          </a:xfrm>
        </p:spPr>
        <p:txBody>
          <a:bodyPr vert="horz" lIns="91440" tIns="45720" rIns="91440" bIns="45720" rtlCol="0" anchor="t">
            <a:noAutofit/>
          </a:bodyPr>
          <a:lstStyle/>
          <a:p>
            <a:pPr marL="342900" indent="-342900">
              <a:buFont typeface="Symbol" panose="05050102010706020507" pitchFamily="18" charset="2"/>
              <a:buChar char=""/>
            </a:pPr>
            <a:r>
              <a:rPr lang="en-GB" sz="2000" dirty="0">
                <a:effectLst/>
                <a:latin typeface="Arial"/>
                <a:ea typeface="Calibri" panose="020F0502020204030204" pitchFamily="34" charset="0"/>
                <a:cs typeface="Arial"/>
              </a:rPr>
              <a:t>Do get to know the child/young </a:t>
            </a:r>
            <a:r>
              <a:rPr lang="en-GB" sz="2000" dirty="0">
                <a:latin typeface="Arial"/>
                <a:ea typeface="Calibri" panose="020F0502020204030204" pitchFamily="34" charset="0"/>
                <a:cs typeface="Arial"/>
              </a:rPr>
              <a:t>person, </a:t>
            </a:r>
            <a:r>
              <a:rPr lang="en-GB" sz="2000" dirty="0">
                <a:effectLst/>
                <a:latin typeface="Arial"/>
                <a:ea typeface="Calibri" panose="020F0502020204030204" pitchFamily="34" charset="0"/>
                <a:cs typeface="Arial"/>
              </a:rPr>
              <a:t>their VI and what barriers </a:t>
            </a:r>
            <a:r>
              <a:rPr lang="en-GB" sz="2000" dirty="0">
                <a:latin typeface="Arial"/>
                <a:ea typeface="Calibri" panose="020F0502020204030204" pitchFamily="34" charset="0"/>
                <a:cs typeface="Arial"/>
              </a:rPr>
              <a:t>they </a:t>
            </a:r>
            <a:r>
              <a:rPr lang="en-GB" sz="2000" dirty="0">
                <a:effectLst/>
                <a:latin typeface="Arial"/>
                <a:ea typeface="Calibri" panose="020F0502020204030204" pitchFamily="34" charset="0"/>
                <a:cs typeface="Arial"/>
              </a:rPr>
              <a:t>experience in order to support them most effectively. </a:t>
            </a:r>
            <a:r>
              <a:rPr lang="en-GB" sz="2000" dirty="0">
                <a:latin typeface="Arial"/>
                <a:ea typeface="Calibri" panose="020F0502020204030204" pitchFamily="34" charset="0"/>
                <a:cs typeface="Arial"/>
              </a:rPr>
              <a:t>We can </a:t>
            </a:r>
            <a:r>
              <a:rPr lang="en-GB" sz="2000" b="1" dirty="0">
                <a:latin typeface="Arial"/>
                <a:ea typeface="Calibri" panose="020F0502020204030204" pitchFamily="34" charset="0"/>
                <a:cs typeface="Arial"/>
              </a:rPr>
              <a:t>all</a:t>
            </a:r>
            <a:r>
              <a:rPr lang="en-GB" sz="2000" dirty="0">
                <a:latin typeface="Arial"/>
                <a:ea typeface="Calibri" panose="020F0502020204030204" pitchFamily="34" charset="0"/>
                <a:cs typeface="Arial"/>
              </a:rPr>
              <a:t> help facilitate a more inclusive world through working towards understanding and valuing the perspective of the individual.</a:t>
            </a:r>
            <a:endParaRPr lang="en-US" dirty="0">
              <a:latin typeface="Arial"/>
              <a:cs typeface="Arial"/>
            </a:endParaRPr>
          </a:p>
          <a:p>
            <a:pPr marL="342900" indent="-342900">
              <a:buFont typeface="Symbol" panose="05050102010706020507" pitchFamily="18" charset="2"/>
              <a:buChar char=""/>
            </a:pPr>
            <a:r>
              <a:rPr lang="en-GB" sz="2000" kern="1200" dirty="0">
                <a:effectLst/>
                <a:latin typeface="Arial"/>
                <a:ea typeface="Calibri" panose="020F0502020204030204" pitchFamily="34" charset="0"/>
                <a:cs typeface="Arial"/>
              </a:rPr>
              <a:t>We can all help advocate for inclusive schools and community </a:t>
            </a:r>
            <a:r>
              <a:rPr lang="en-GB" sz="2000" dirty="0">
                <a:latin typeface="Arial"/>
                <a:ea typeface="Calibri" panose="020F0502020204030204" pitchFamily="34" charset="0"/>
                <a:cs typeface="Arial"/>
              </a:rPr>
              <a:t>environments which</a:t>
            </a:r>
            <a:r>
              <a:rPr lang="en-GB" sz="2000" kern="1200" dirty="0">
                <a:effectLst/>
                <a:latin typeface="Arial"/>
                <a:ea typeface="Calibri" panose="020F0502020204030204" pitchFamily="34" charset="0"/>
                <a:cs typeface="Arial"/>
              </a:rPr>
              <a:t> enable children and young people to flourish and develop their personal agency, and to help remove barriers to access participation.</a:t>
            </a:r>
            <a:r>
              <a:rPr lang="en-GB" sz="2000" dirty="0">
                <a:latin typeface="Arial"/>
                <a:ea typeface="Calibri" panose="020F0502020204030204" pitchFamily="34" charset="0"/>
                <a:cs typeface="Arial"/>
              </a:rPr>
              <a:t> </a:t>
            </a:r>
            <a:endParaRPr lang="en-GB" sz="2000" kern="1200" dirty="0">
              <a:effectLst/>
              <a:ea typeface="Calibri" panose="020F0502020204030204" pitchFamily="34" charset="0"/>
            </a:endParaRPr>
          </a:p>
          <a:p>
            <a:pPr marL="342900" indent="-342900">
              <a:buFont typeface="Symbol" panose="05050102010706020507" pitchFamily="18" charset="2"/>
              <a:buChar char=""/>
            </a:pPr>
            <a:r>
              <a:rPr lang="en-GB" sz="2000" kern="1200" dirty="0">
                <a:effectLst/>
                <a:latin typeface="Arial"/>
                <a:ea typeface="Calibri" panose="020F0502020204030204" pitchFamily="34" charset="0"/>
                <a:cs typeface="Arial"/>
              </a:rPr>
              <a:t>We all have an important role as facilitators for children and young people with vision impairment and </a:t>
            </a:r>
            <a:r>
              <a:rPr lang="en-US" sz="2000" dirty="0">
                <a:effectLst/>
                <a:latin typeface="+mn-lt"/>
                <a:cs typeface="Arial"/>
              </a:rPr>
              <a:t>prepare them for life in future settings (Areas 2-11).</a:t>
            </a:r>
          </a:p>
          <a:p>
            <a:pPr marL="342900" indent="-342900" algn="just">
              <a:lnSpc>
                <a:spcPct val="150000"/>
              </a:lnSpc>
              <a:buFont typeface="Symbol" panose="05050102010706020507" pitchFamily="18" charset="2"/>
              <a:buChar char=""/>
            </a:pPr>
            <a:endParaRPr lang="en-GB" sz="2000" dirty="0">
              <a:latin typeface="Times New Roman" panose="0202060305040502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endParaRPr lang="en-GB" sz="2000" kern="12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103396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a:xfrm>
            <a:off x="1222050" y="383710"/>
            <a:ext cx="8778240" cy="1325563"/>
          </a:xfrm>
        </p:spPr>
        <p:txBody>
          <a:bodyPr>
            <a:normAutofit/>
          </a:bodyPr>
          <a:lstStyle/>
          <a:p>
            <a:r>
              <a:rPr lang="en-GB" sz="3000" dirty="0">
                <a:latin typeface="Arial"/>
                <a:cs typeface="Arial"/>
              </a:rPr>
              <a:t>What resources are available</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743987" y="1896569"/>
            <a:ext cx="8778240" cy="4351338"/>
          </a:xfrm>
        </p:spPr>
        <p:txBody>
          <a:bodyPr vert="horz" lIns="91440" tIns="45720" rIns="91440" bIns="45720" rtlCol="0" anchor="t">
            <a:normAutofit/>
          </a:bodyPr>
          <a:lstStyle/>
          <a:p>
            <a:pPr marL="342900" indent="-342900">
              <a:lnSpc>
                <a:spcPct val="150000"/>
              </a:lnSpc>
              <a:buFont typeface="Symbol,Sans-Serif" panose="05050102010706020507" pitchFamily="18" charset="2"/>
              <a:buChar char=""/>
            </a:pPr>
            <a:r>
              <a:rPr lang="en-GB" sz="2000" dirty="0">
                <a:effectLst/>
                <a:latin typeface="Arial"/>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The Bookshare Hub hosting resources to support the delivery of the CFVI</a:t>
            </a:r>
            <a:r>
              <a:rPr lang="en-GB" sz="2000" dirty="0">
                <a:latin typeface="Arial"/>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 </a:t>
            </a:r>
            <a:r>
              <a:rPr lang="en-GB" sz="2000" dirty="0">
                <a:effectLst/>
                <a:latin typeface="Arial"/>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is available from RNIB (External)</a:t>
            </a:r>
            <a:endParaRPr lang="en-GB" sz="2000" dirty="0">
              <a:effectLst/>
              <a:latin typeface="Arial"/>
              <a:ea typeface="Calibri" panose="020F0502020204030204" pitchFamily="34" charset="0"/>
              <a:cs typeface="Arial"/>
            </a:endParaRPr>
          </a:p>
          <a:p>
            <a:pPr marL="342900" indent="-342900">
              <a:lnSpc>
                <a:spcPct val="150000"/>
              </a:lnSpc>
              <a:buFont typeface="Symbol,Sans-Serif" panose="05050102010706020507" pitchFamily="18" charset="2"/>
              <a:buChar char=""/>
            </a:pPr>
            <a:r>
              <a:rPr lang="en-GB" sz="2000" dirty="0">
                <a:latin typeface="Arial"/>
                <a:ea typeface="Calibri" panose="020F0502020204030204" pitchFamily="34" charset="0"/>
                <a:cs typeface="Arial"/>
              </a:rPr>
              <a:t>Of particular relevance to this area is </a:t>
            </a:r>
            <a:r>
              <a:rPr lang="en-GB" sz="2000" dirty="0">
                <a:solidFill>
                  <a:schemeClr val="bg2">
                    <a:lumMod val="10000"/>
                  </a:schemeClr>
                </a:solidFill>
                <a:latin typeface="Arial"/>
                <a:ea typeface="Calibri" panose="020F0502020204030204" pitchFamily="34" charset="0"/>
                <a:cs typeface="Arial"/>
                <a:hlinkClick r:id="rId4">
                  <a:extLst>
                    <a:ext uri="{A12FA001-AC4F-418D-AE19-62706E023703}">
                      <ahyp:hlinkClr xmlns:ahyp="http://schemas.microsoft.com/office/drawing/2018/hyperlinkcolor" val="tx"/>
                    </a:ext>
                  </a:extLst>
                </a:hlinkClick>
              </a:rPr>
              <a:t>Facilitating an Inclusive World</a:t>
            </a:r>
            <a:endParaRPr lang="en-GB" sz="2000" u="sng" dirty="0">
              <a:solidFill>
                <a:schemeClr val="bg2">
                  <a:lumMod val="10000"/>
                </a:schemeClr>
              </a:solidFill>
              <a:latin typeface="Arial"/>
              <a:ea typeface="Calibri" panose="020F0502020204030204" pitchFamily="34" charset="0"/>
              <a:cs typeface="Arial"/>
              <a:hlinkClick r:id="rId4">
                <a:extLst>
                  <a:ext uri="{A12FA001-AC4F-418D-AE19-62706E023703}">
                    <ahyp:hlinkClr xmlns:ahyp="http://schemas.microsoft.com/office/drawing/2018/hyperlinkcolor" val="tx"/>
                  </a:ext>
                </a:extLst>
              </a:hlinkClick>
            </a:endParaRPr>
          </a:p>
          <a:p>
            <a:pPr marL="342900" indent="-342900">
              <a:lnSpc>
                <a:spcPct val="150000"/>
              </a:lnSpc>
              <a:buFont typeface="Symbol,Sans-Serif" panose="05050102010706020507" pitchFamily="18" charset="2"/>
              <a:buChar char=""/>
            </a:pPr>
            <a:r>
              <a:rPr lang="en-GB" sz="2000" dirty="0">
                <a:latin typeface="Arial"/>
                <a:ea typeface="Calibri" panose="020F0502020204030204" pitchFamily="34" charset="0"/>
                <a:cs typeface="Arial"/>
              </a:rPr>
              <a:t>The CFVI provides a list of targeted intervention approaches (page 18) </a:t>
            </a:r>
            <a:r>
              <a:rPr lang="en-GB" sz="2000" dirty="0">
                <a:latin typeface="Arial"/>
                <a:ea typeface="Calibri" panose="020F0502020204030204" pitchFamily="34" charset="0"/>
                <a:cs typeface="Arial"/>
                <a:hlinkClick r:id="rId5">
                  <a:extLst>
                    <a:ext uri="{A12FA001-AC4F-418D-AE19-62706E023703}">
                      <ahyp:hlinkClr xmlns:ahyp="http://schemas.microsoft.com/office/drawing/2018/hyperlinkcolor" val="tx"/>
                    </a:ext>
                  </a:extLst>
                </a:hlinkClick>
              </a:rPr>
              <a:t>Curriculum Framework for Children and Young People with Vision Impairment | RNIB</a:t>
            </a:r>
            <a:endParaRPr lang="en-GB" sz="2000" dirty="0">
              <a:latin typeface="Arial"/>
              <a:ea typeface="Calibri" panose="020F0502020204030204" pitchFamily="34" charset="0"/>
              <a:cs typeface="Arial"/>
            </a:endParaRPr>
          </a:p>
          <a:p>
            <a:pPr marL="342900" indent="-342900">
              <a:lnSpc>
                <a:spcPct val="150000"/>
              </a:lnSpc>
              <a:buFont typeface="Symbol" panose="05050102010706020507" pitchFamily="18" charset="2"/>
              <a:buChar char=""/>
            </a:pPr>
            <a:endParaRPr lang="en-GB" sz="2000" dirty="0">
              <a:ea typeface="Calibri" panose="020F0502020204030204" pitchFamily="34" charset="0"/>
            </a:endParaRPr>
          </a:p>
        </p:txBody>
      </p:sp>
    </p:spTree>
    <p:extLst>
      <p:ext uri="{BB962C8B-B14F-4D97-AF65-F5344CB8AC3E}">
        <p14:creationId xmlns:p14="http://schemas.microsoft.com/office/powerpoint/2010/main" val="313652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a:xfrm>
            <a:off x="1222050" y="365125"/>
            <a:ext cx="8778240" cy="1325563"/>
          </a:xfrm>
        </p:spPr>
        <p:txBody>
          <a:bodyPr>
            <a:normAutofit/>
          </a:bodyPr>
          <a:lstStyle/>
          <a:p>
            <a:r>
              <a:rPr lang="en-GB" sz="3000" dirty="0">
                <a:latin typeface="Arial"/>
                <a:cs typeface="Arial"/>
              </a:rPr>
              <a:t>References</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683074" y="1695895"/>
            <a:ext cx="8778240" cy="4351338"/>
          </a:xfrm>
        </p:spPr>
        <p:txBody>
          <a:bodyPr vert="horz" lIns="91440" tIns="45720" rIns="91440" bIns="45720" rtlCol="0" anchor="t">
            <a:normAutofit/>
          </a:bodyPr>
          <a:lstStyle/>
          <a:p>
            <a:pPr>
              <a:spcBef>
                <a:spcPts val="520"/>
              </a:spcBef>
            </a:pPr>
            <a:r>
              <a:rPr lang="en-GB" sz="2000" dirty="0">
                <a:effectLst/>
                <a:latin typeface="Arial"/>
                <a:ea typeface="Arial" panose="020B0604020202020204" pitchFamily="34" charset="0"/>
                <a:cs typeface="Arial"/>
              </a:rPr>
              <a:t>Hewett, R., Douglas, G., McLinden, M., James, L., Brydon, G., Chattaway, </a:t>
            </a:r>
            <a:r>
              <a:rPr lang="en-GB" sz="2000" dirty="0" err="1">
                <a:effectLst/>
                <a:latin typeface="Arial"/>
                <a:ea typeface="Arial" panose="020B0604020202020204" pitchFamily="34" charset="0"/>
                <a:cs typeface="Arial"/>
              </a:rPr>
              <a:t>T.,Cobb</a:t>
            </a:r>
            <a:r>
              <a:rPr lang="en-GB" sz="2000" dirty="0">
                <a:effectLst/>
                <a:latin typeface="Arial"/>
                <a:ea typeface="Arial" panose="020B0604020202020204" pitchFamily="34" charset="0"/>
                <a:cs typeface="Arial"/>
              </a:rPr>
              <a:t>, R., Keil, S., Raisanen, S., Sutherland, C., Taylor, J., (2022) </a:t>
            </a:r>
            <a:r>
              <a:rPr lang="en-GB" sz="2000" b="1" dirty="0">
                <a:effectLst/>
                <a:latin typeface="Arial"/>
                <a:ea typeface="Arial" panose="020B0604020202020204" pitchFamily="34" charset="0"/>
                <a:cs typeface="Arial"/>
              </a:rPr>
              <a:t>Curriculum</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Framework for Children and young People with Vision Impairment</a:t>
            </a:r>
            <a:r>
              <a:rPr lang="en-GB" sz="2000" b="1" dirty="0">
                <a:latin typeface="Arial"/>
                <a:ea typeface="Arial" panose="020B0604020202020204" pitchFamily="34" charset="0"/>
                <a:cs typeface="Arial"/>
              </a:rPr>
              <a:t> </a:t>
            </a:r>
            <a:r>
              <a:rPr lang="en-GB" sz="2000" b="1" dirty="0">
                <a:effectLst/>
                <a:latin typeface="Arial"/>
                <a:ea typeface="Arial" panose="020B0604020202020204" pitchFamily="34" charset="0"/>
                <a:cs typeface="Arial"/>
              </a:rPr>
              <a:t>[CFVI]:</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Defining specialist skills development and best practice support to promote</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equity, inclusion and personal agency.</a:t>
            </a:r>
            <a:r>
              <a:rPr lang="en-GB" sz="2000" i="1" dirty="0">
                <a:effectLst/>
                <a:latin typeface="Arial"/>
                <a:ea typeface="Arial" panose="020B0604020202020204" pitchFamily="34" charset="0"/>
                <a:cs typeface="Arial"/>
              </a:rPr>
              <a:t> </a:t>
            </a:r>
            <a:r>
              <a:rPr lang="en-GB" sz="2000" dirty="0">
                <a:effectLst/>
                <a:latin typeface="Arial"/>
                <a:ea typeface="Arial" panose="020B0604020202020204" pitchFamily="34" charset="0"/>
                <a:cs typeface="Arial"/>
              </a:rPr>
              <a:t>RNIB</a:t>
            </a:r>
            <a:endParaRPr lang="en-GB" sz="2000" dirty="0">
              <a:effectLst/>
              <a:latin typeface="Arial"/>
              <a:ea typeface="Times New Roman" panose="02020603050405020304" pitchFamily="18" charset="0"/>
              <a:cs typeface="Arial"/>
            </a:endParaRPr>
          </a:p>
          <a:p>
            <a:pPr indent="0">
              <a:spcBef>
                <a:spcPts val="520"/>
              </a:spcBef>
              <a:buNone/>
            </a:pPr>
            <a:endParaRPr lang="en-GB" sz="2000" dirty="0">
              <a:effectLst/>
              <a:latin typeface="Times New Roman" panose="02020603050405020304" pitchFamily="18" charset="0"/>
              <a:ea typeface="Times New Roman" panose="02020603050405020304" pitchFamily="18" charset="0"/>
            </a:endParaRPr>
          </a:p>
          <a:p>
            <a:pPr>
              <a:spcBef>
                <a:spcPts val="520"/>
              </a:spcBef>
            </a:pPr>
            <a:r>
              <a:rPr lang="en-GB" sz="2000" kern="1800" dirty="0">
                <a:effectLst/>
                <a:latin typeface="Arial"/>
                <a:ea typeface="Times New Roman" panose="02020603050405020304" pitchFamily="18" charset="0"/>
                <a:cs typeface="Arial"/>
              </a:rPr>
              <a:t>Whole School SEND (NASEN): Supporting students with vision </a:t>
            </a:r>
            <a:r>
              <a:rPr lang="en-GB" sz="2000" kern="1800" dirty="0">
                <a:latin typeface="Arial"/>
                <a:ea typeface="Times New Roman" panose="02020603050405020304" pitchFamily="18" charset="0"/>
                <a:cs typeface="Arial"/>
              </a:rPr>
              <a:t>impairment: </a:t>
            </a:r>
            <a:r>
              <a:rPr lang="en-GB" sz="2000" dirty="0">
                <a:latin typeface="Arial"/>
                <a:ea typeface="Times New Roman" panose="02020603050405020304" pitchFamily="18" charset="0"/>
                <a:cs typeface="Times New Roman"/>
                <a:hlinkClick r:id="rId2">
                  <a:extLst>
                    <a:ext uri="{A12FA001-AC4F-418D-AE19-62706E023703}">
                      <ahyp:hlinkClr xmlns:ahyp="http://schemas.microsoft.com/office/drawing/2018/hyperlinkcolor" val="tx"/>
                    </a:ext>
                  </a:extLst>
                </a:hlinkClick>
              </a:rPr>
              <a:t>https</a:t>
            </a:r>
            <a:r>
              <a:rPr lang="en-GB" sz="2000" dirty="0">
                <a:effectLst/>
                <a:latin typeface="Arial"/>
                <a:ea typeface="Calibri" panose="020F0502020204030204" pitchFamily="34" charset="0"/>
                <a:cs typeface="Times New Roman"/>
                <a:hlinkClick r:id="rId2">
                  <a:extLst>
                    <a:ext uri="{A12FA001-AC4F-418D-AE19-62706E023703}">
                      <ahyp:hlinkClr xmlns:ahyp="http://schemas.microsoft.com/office/drawing/2018/hyperlinkcolor" val="tx"/>
                    </a:ext>
                  </a:extLst>
                </a:hlinkClick>
              </a:rPr>
              <a:t>://www.birmingham.ac.uk/research/victar/resources/whole-school-send.aspx</a:t>
            </a:r>
          </a:p>
          <a:p>
            <a:pPr algn="just">
              <a:lnSpc>
                <a:spcPct val="150000"/>
              </a:lnSpc>
              <a:spcAft>
                <a:spcPts val="80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363941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C0508-E30C-A862-E2BD-CF6766369C55}"/>
              </a:ext>
            </a:extLst>
          </p:cNvPr>
          <p:cNvSpPr txBox="1">
            <a:spLocks noGrp="1"/>
          </p:cNvSpPr>
          <p:nvPr>
            <p:ph type="title" idx="4294967295"/>
          </p:nvPr>
        </p:nvSpPr>
        <p:spPr>
          <a:xfrm>
            <a:off x="1244957" y="225380"/>
            <a:ext cx="8875688" cy="138499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chemeClr val="tx1"/>
                </a:solidFill>
                <a:effectLst/>
                <a:uLnTx/>
                <a:uFillTx/>
                <a:latin typeface="+mn-lt"/>
                <a:ea typeface="+mn-ea"/>
                <a:cs typeface="Arial"/>
              </a:rPr>
              <a:t>Curriculum Framework for Children and Young People with Vision Impairment </a:t>
            </a:r>
            <a:r>
              <a:rPr kumimoji="0" lang="en-GB" sz="3000" b="1" i="0" u="none" strike="noStrike" kern="1200" cap="none" spc="0" normalizeH="0" baseline="0" noProof="0" dirty="0">
                <a:ln>
                  <a:noFill/>
                </a:ln>
                <a:solidFill>
                  <a:schemeClr val="tx1"/>
                </a:solidFill>
                <a:effectLst/>
                <a:uLnTx/>
                <a:uFillTx/>
                <a:latin typeface="+mn-lt"/>
                <a:ea typeface="+mn-ea"/>
                <a:cs typeface="Arial"/>
              </a:rPr>
              <a:t>(2022, p.15)</a:t>
            </a:r>
            <a:endParaRPr kumimoji="0" lang="en-US" sz="3000" b="0" i="0" u="none" strike="noStrike" kern="1200" cap="none" spc="0" normalizeH="0" baseline="0" noProof="0" dirty="0">
              <a:ln>
                <a:noFill/>
              </a:ln>
              <a:solidFill>
                <a:schemeClr val="tx1"/>
              </a:solidFill>
              <a:effectLst/>
              <a:uLnTx/>
              <a:uFillTx/>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chemeClr val="tx1"/>
              </a:solidFill>
              <a:effectLst/>
              <a:uLnTx/>
              <a:uFillTx/>
              <a:latin typeface="+mn-lt"/>
              <a:ea typeface="+mn-ea"/>
              <a:cs typeface="Arial"/>
            </a:endParaRPr>
          </a:p>
        </p:txBody>
      </p:sp>
      <p:pic>
        <p:nvPicPr>
          <p:cNvPr id="7" name="Picture 6" descr="This slide is a generic slide providing an illustration of the 11 areas of the CFVI, located around the ‘active child/young person’ and with the area of focus - facilitating an inclusive world - highlighted in pink.">
            <a:extLst>
              <a:ext uri="{FF2B5EF4-FFF2-40B4-BE49-F238E27FC236}">
                <a16:creationId xmlns:a16="http://schemas.microsoft.com/office/drawing/2014/main" id="{992B8067-6F2F-A8C7-DC03-7AB372B4C37F}"/>
              </a:ext>
            </a:extLst>
          </p:cNvPr>
          <p:cNvPicPr>
            <a:picLocks noChangeAspect="1"/>
          </p:cNvPicPr>
          <p:nvPr/>
        </p:nvPicPr>
        <p:blipFill>
          <a:blip r:embed="rId3"/>
          <a:stretch>
            <a:fillRect/>
          </a:stretch>
        </p:blipFill>
        <p:spPr>
          <a:xfrm>
            <a:off x="2124030" y="1358842"/>
            <a:ext cx="6403695" cy="4850636"/>
          </a:xfrm>
          <a:prstGeom prst="rect">
            <a:avLst/>
          </a:prstGeom>
        </p:spPr>
      </p:pic>
      <p:pic>
        <p:nvPicPr>
          <p:cNvPr id="6" name="Picture 5" descr="This shows the area of focus: facilitating an inclusive world, highlighted in pink.">
            <a:extLst>
              <a:ext uri="{FF2B5EF4-FFF2-40B4-BE49-F238E27FC236}">
                <a16:creationId xmlns:a16="http://schemas.microsoft.com/office/drawing/2014/main" id="{D32835E8-E7A2-1280-BFCA-C9D048128376}"/>
              </a:ext>
            </a:extLst>
          </p:cNvPr>
          <p:cNvPicPr>
            <a:picLocks noChangeAspect="1"/>
          </p:cNvPicPr>
          <p:nvPr/>
        </p:nvPicPr>
        <p:blipFill>
          <a:blip r:embed="rId4">
            <a:alphaModFix amt="20000"/>
          </a:blip>
          <a:stretch>
            <a:fillRect/>
          </a:stretch>
        </p:blipFill>
        <p:spPr>
          <a:xfrm>
            <a:off x="4850557" y="1991496"/>
            <a:ext cx="1165704" cy="915817"/>
          </a:xfrm>
          <a:prstGeom prst="rect">
            <a:avLst/>
          </a:prstGeom>
        </p:spPr>
      </p:pic>
    </p:spTree>
    <p:extLst>
      <p:ext uri="{BB962C8B-B14F-4D97-AF65-F5344CB8AC3E}">
        <p14:creationId xmlns:p14="http://schemas.microsoft.com/office/powerpoint/2010/main" val="319378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a:xfrm>
            <a:off x="1184879" y="346540"/>
            <a:ext cx="8778240" cy="1325563"/>
          </a:xfrm>
        </p:spPr>
        <p:txBody>
          <a:bodyPr vert="horz" lIns="91440" tIns="45720" rIns="91440" bIns="45720" rtlCol="0" anchor="ctr">
            <a:normAutofit/>
          </a:bodyPr>
          <a:lstStyle/>
          <a:p>
            <a:r>
              <a:rPr lang="en-GB" sz="3000" dirty="0">
                <a:latin typeface="Arial"/>
                <a:cs typeface="Arial"/>
              </a:rPr>
              <a:t>Training objectives (1)</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599440" y="1556505"/>
            <a:ext cx="8778240" cy="4351338"/>
          </a:xfrm>
        </p:spPr>
        <p:txBody>
          <a:bodyPr vert="horz" lIns="91440" tIns="45720" rIns="91440" bIns="45720" rtlCol="0" anchor="t">
            <a:normAutofit/>
          </a:bodyPr>
          <a:lstStyle/>
          <a:p>
            <a:pPr marL="0" indent="0">
              <a:buNone/>
            </a:pPr>
            <a:r>
              <a:rPr lang="en-GB" sz="2000" b="1" kern="1200" dirty="0">
                <a:effectLst/>
                <a:latin typeface="+mn-lt"/>
                <a:ea typeface="+mn-ea"/>
                <a:cs typeface="Arial"/>
              </a:rPr>
              <a:t>To provide:</a:t>
            </a:r>
            <a:endParaRPr lang="en-US" dirty="0">
              <a:ea typeface="+mn-ea"/>
              <a:cs typeface="Arial"/>
            </a:endParaRPr>
          </a:p>
          <a:p>
            <a:pPr marL="685800" lvl="0" indent="-342900" fontAlgn="base">
              <a:buFont typeface="Arial" panose="05050102010706020507" pitchFamily="18" charset="2"/>
              <a:buChar char="•"/>
            </a:pPr>
            <a:r>
              <a:rPr lang="en-GB" sz="2000" dirty="0">
                <a:latin typeface="+mn-lt"/>
                <a:cs typeface="Arial"/>
              </a:rPr>
              <a:t>An</a:t>
            </a:r>
            <a:r>
              <a:rPr lang="en-GB" sz="2000" kern="1200" dirty="0">
                <a:effectLst/>
                <a:latin typeface="+mn-lt"/>
                <a:ea typeface="+mn-ea"/>
                <a:cs typeface="Arial"/>
              </a:rPr>
              <a:t> introduction to Area 1 of the CFVI – Facilitating an </a:t>
            </a:r>
            <a:r>
              <a:rPr lang="en-GB" sz="2000" dirty="0">
                <a:latin typeface="+mn-lt"/>
                <a:cs typeface="Arial"/>
              </a:rPr>
              <a:t>Inclusive</a:t>
            </a:r>
            <a:r>
              <a:rPr lang="en-GB" sz="2000" kern="1200" dirty="0">
                <a:effectLst/>
                <a:latin typeface="+mn-lt"/>
                <a:ea typeface="+mn-ea"/>
                <a:cs typeface="Arial"/>
              </a:rPr>
              <a:t> </a:t>
            </a:r>
            <a:r>
              <a:rPr lang="en-GB" sz="2000" dirty="0">
                <a:latin typeface="+mn-lt"/>
                <a:cs typeface="Arial"/>
              </a:rPr>
              <a:t>World.</a:t>
            </a:r>
            <a:endParaRPr lang="en-GB" sz="2000" dirty="0">
              <a:effectLst/>
              <a:latin typeface="+mn-lt"/>
              <a:ea typeface="Times New Roman" panose="02020603050405020304" pitchFamily="18" charset="0"/>
              <a:cs typeface="Arial"/>
            </a:endParaRPr>
          </a:p>
          <a:p>
            <a:pPr marL="685800" lvl="0" indent="-342900" fontAlgn="base">
              <a:buFont typeface="Arial" panose="05050102010706020507" pitchFamily="18" charset="2"/>
              <a:buChar char="•"/>
            </a:pPr>
            <a:r>
              <a:rPr lang="en-GB" sz="2000" dirty="0">
                <a:latin typeface="+mn-lt"/>
                <a:cs typeface="Arial"/>
              </a:rPr>
              <a:t>Examples</a:t>
            </a:r>
            <a:r>
              <a:rPr lang="en-GB" sz="2000" kern="1200" dirty="0">
                <a:effectLst/>
                <a:latin typeface="+mn-lt"/>
                <a:ea typeface="+mn-ea"/>
                <a:cs typeface="Arial"/>
              </a:rPr>
              <a:t> of potential barriers to facilitating inclusion for learners with vision impairment and targeted intervention approaches we can draw upon to help reduce these</a:t>
            </a:r>
            <a:r>
              <a:rPr lang="en-GB" sz="2000" dirty="0">
                <a:latin typeface="+mn-lt"/>
                <a:cs typeface="Arial"/>
              </a:rPr>
              <a:t>.</a:t>
            </a:r>
            <a:endParaRPr lang="en-GB" sz="2000" kern="1200" dirty="0">
              <a:effectLst/>
              <a:latin typeface="+mn-lt"/>
              <a:cs typeface="Arial"/>
            </a:endParaRPr>
          </a:p>
          <a:p>
            <a:pPr marL="685800" indent="-342900" fontAlgn="base">
              <a:buFont typeface="Arial" panose="05050102010706020507" pitchFamily="18" charset="2"/>
              <a:buChar char="•"/>
            </a:pPr>
            <a:r>
              <a:rPr lang="en-GB" sz="2000" dirty="0">
                <a:latin typeface="+mn-lt"/>
                <a:ea typeface="Calibri" panose="020F0502020204030204" pitchFamily="34" charset="0"/>
                <a:cs typeface="Arial"/>
              </a:rPr>
              <a:t>An </a:t>
            </a:r>
            <a:r>
              <a:rPr lang="en-GB" sz="2000" dirty="0">
                <a:effectLst/>
                <a:latin typeface="+mn-lt"/>
                <a:ea typeface="Calibri" panose="020F0502020204030204" pitchFamily="34" charset="0"/>
                <a:cs typeface="Arial"/>
              </a:rPr>
              <a:t>opportunity to reflect on the social experiences and developmental paths of</a:t>
            </a:r>
            <a:r>
              <a:rPr lang="en-GB" sz="2000" dirty="0">
                <a:latin typeface="+mn-lt"/>
                <a:ea typeface="Calibri" panose="020F0502020204030204" pitchFamily="34" charset="0"/>
                <a:cs typeface="Arial"/>
              </a:rPr>
              <a:t> </a:t>
            </a:r>
            <a:r>
              <a:rPr lang="en-GB" sz="2000" dirty="0">
                <a:effectLst/>
                <a:latin typeface="+mn-lt"/>
                <a:ea typeface="Calibri" panose="020F0502020204030204" pitchFamily="34" charset="0"/>
                <a:cs typeface="Arial"/>
              </a:rPr>
              <a:t> individual young people with vision impairment</a:t>
            </a:r>
            <a:r>
              <a:rPr lang="en-GB" sz="2000" dirty="0">
                <a:latin typeface="+mn-lt"/>
                <a:ea typeface="Calibri" panose="020F0502020204030204" pitchFamily="34" charset="0"/>
                <a:cs typeface="Arial"/>
              </a:rPr>
              <a:t>.</a:t>
            </a:r>
            <a:endParaRPr lang="en-GB" sz="2000" dirty="0">
              <a:effectLst/>
              <a:latin typeface="+mn-lt"/>
              <a:ea typeface="Times New Roman" panose="02020603050405020304" pitchFamily="18" charset="0"/>
            </a:endParaRPr>
          </a:p>
          <a:p>
            <a:pPr marL="685800" indent="-342900" fontAlgn="base">
              <a:buFont typeface="Arial" panose="05050102010706020507" pitchFamily="18" charset="2"/>
              <a:buChar char="•"/>
            </a:pPr>
            <a:r>
              <a:rPr lang="en-GB" sz="2000" dirty="0">
                <a:latin typeface="+mn-lt"/>
                <a:cs typeface="Arial"/>
              </a:rPr>
              <a:t>Good </a:t>
            </a:r>
            <a:r>
              <a:rPr lang="en-GB" sz="2000" kern="1200" dirty="0">
                <a:effectLst/>
                <a:latin typeface="+mn-lt"/>
                <a:ea typeface="+mn-ea"/>
                <a:cs typeface="Arial"/>
              </a:rPr>
              <a:t>practice principles for supporting learners with vision impairment in</a:t>
            </a:r>
            <a:r>
              <a:rPr lang="en-GB" sz="2000" dirty="0">
                <a:latin typeface="+mn-lt"/>
                <a:cs typeface="Arial"/>
              </a:rPr>
              <a:t> </a:t>
            </a:r>
            <a:r>
              <a:rPr lang="en-GB" sz="2000" kern="1200" dirty="0">
                <a:effectLst/>
                <a:latin typeface="+mn-lt"/>
                <a:ea typeface="+mn-ea"/>
                <a:cs typeface="Arial"/>
              </a:rPr>
              <a:t> education</a:t>
            </a:r>
            <a:r>
              <a:rPr lang="en-GB" sz="2000" dirty="0">
                <a:latin typeface="+mn-lt"/>
                <a:cs typeface="Arial"/>
              </a:rPr>
              <a:t>.</a:t>
            </a:r>
            <a:endParaRPr lang="en-GB" sz="2000" kern="1200" dirty="0">
              <a:effectLst/>
              <a:latin typeface="+mn-lt"/>
              <a:cs typeface="Arial"/>
            </a:endParaRPr>
          </a:p>
          <a:p>
            <a:pPr marL="685800" lvl="0" indent="-342900" fontAlgn="base">
              <a:buFont typeface="Arial" panose="05050102010706020507" pitchFamily="18" charset="2"/>
              <a:buChar char="•"/>
            </a:pPr>
            <a:r>
              <a:rPr lang="en-GB" sz="2000" dirty="0">
                <a:latin typeface="Arial"/>
                <a:ea typeface="Calibri" panose="020F0502020204030204" pitchFamily="34" charset="0"/>
                <a:cs typeface="Arial"/>
              </a:rPr>
              <a:t>Some</a:t>
            </a:r>
            <a:r>
              <a:rPr lang="en-GB" sz="2000" dirty="0">
                <a:effectLst/>
                <a:latin typeface="Arial"/>
                <a:ea typeface="Calibri" panose="020F0502020204030204" pitchFamily="34" charset="0"/>
                <a:cs typeface="Arial"/>
              </a:rPr>
              <a:t> links to useful resources/websites.</a:t>
            </a:r>
            <a:endParaRPr lang="en-GB" sz="2000" dirty="0">
              <a:effectLst/>
              <a:latin typeface="Arial"/>
              <a:ea typeface="Times New Roman" panose="02020603050405020304" pitchFamily="18" charset="0"/>
              <a:cs typeface="Arial"/>
            </a:endParaRPr>
          </a:p>
          <a:p>
            <a:pPr marL="0" indent="0">
              <a:buNone/>
            </a:pPr>
            <a:endParaRPr lang="en-GB" dirty="0"/>
          </a:p>
        </p:txBody>
      </p:sp>
    </p:spTree>
    <p:extLst>
      <p:ext uri="{BB962C8B-B14F-4D97-AF65-F5344CB8AC3E}">
        <p14:creationId xmlns:p14="http://schemas.microsoft.com/office/powerpoint/2010/main" val="687869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49B1-3D6F-442B-7AB8-BE33C086F637}"/>
              </a:ext>
            </a:extLst>
          </p:cNvPr>
          <p:cNvSpPr>
            <a:spLocks noGrp="1"/>
          </p:cNvSpPr>
          <p:nvPr>
            <p:ph type="title"/>
          </p:nvPr>
        </p:nvSpPr>
        <p:spPr>
          <a:xfrm>
            <a:off x="1361440" y="341062"/>
            <a:ext cx="8778240" cy="1325563"/>
          </a:xfrm>
        </p:spPr>
        <p:txBody>
          <a:bodyPr>
            <a:normAutofit/>
          </a:bodyPr>
          <a:lstStyle/>
          <a:p>
            <a:r>
              <a:rPr lang="en-GB" sz="3000" dirty="0">
                <a:latin typeface="Arial"/>
                <a:cs typeface="Arial"/>
              </a:rPr>
              <a:t>Training Objectives (2)</a:t>
            </a:r>
            <a:endParaRPr lang="en-GB" sz="3000" dirty="0"/>
          </a:p>
        </p:txBody>
      </p:sp>
      <p:sp>
        <p:nvSpPr>
          <p:cNvPr id="3" name="Content Placeholder 2">
            <a:extLst>
              <a:ext uri="{FF2B5EF4-FFF2-40B4-BE49-F238E27FC236}">
                <a16:creationId xmlns:a16="http://schemas.microsoft.com/office/drawing/2014/main" id="{C47FEBBB-19F8-D15E-B5EE-154031F5FCCA}"/>
              </a:ext>
            </a:extLst>
          </p:cNvPr>
          <p:cNvSpPr>
            <a:spLocks noGrp="1"/>
          </p:cNvSpPr>
          <p:nvPr>
            <p:ph idx="1"/>
          </p:nvPr>
        </p:nvSpPr>
        <p:spPr/>
        <p:txBody>
          <a:bodyPr vert="horz" lIns="91440" tIns="45720" rIns="91440" bIns="45720" rtlCol="0" anchor="t">
            <a:normAutofit/>
          </a:bodyPr>
          <a:lstStyle/>
          <a:p>
            <a:pPr marL="0" indent="0">
              <a:buNone/>
            </a:pPr>
            <a:r>
              <a:rPr lang="en-GB" sz="2000" dirty="0">
                <a:latin typeface="Arial"/>
                <a:ea typeface="Arial" panose="020B0604020202020204" pitchFamily="34" charset="0"/>
                <a:cs typeface="Arial"/>
              </a:rPr>
              <a:t>Customisable slide if needed (see notes for the previous slide which give examples of training </a:t>
            </a:r>
            <a:r>
              <a:rPr lang="en-GB" sz="2000" dirty="0">
                <a:effectLst/>
                <a:latin typeface="Arial"/>
                <a:ea typeface="Arial" panose="020B0604020202020204" pitchFamily="34" charset="0"/>
                <a:cs typeface="Arial"/>
              </a:rPr>
              <a:t>objectives </a:t>
            </a:r>
            <a:r>
              <a:rPr lang="en-GB" sz="2000" dirty="0">
                <a:latin typeface="Arial"/>
                <a:ea typeface="Arial" panose="020B0604020202020204" pitchFamily="34" charset="0"/>
                <a:cs typeface="Arial"/>
              </a:rPr>
              <a:t>that you could consider, depending on the nature </a:t>
            </a:r>
            <a:r>
              <a:rPr lang="en-GB" sz="2000" dirty="0">
                <a:effectLst/>
                <a:latin typeface="Arial"/>
                <a:ea typeface="Arial" panose="020B0604020202020204" pitchFamily="34" charset="0"/>
                <a:cs typeface="Arial"/>
              </a:rPr>
              <a:t>of </a:t>
            </a:r>
            <a:r>
              <a:rPr lang="en-GB" sz="2000" dirty="0">
                <a:latin typeface="Arial"/>
                <a:ea typeface="Arial" panose="020B0604020202020204" pitchFamily="34" charset="0"/>
                <a:cs typeface="Arial"/>
              </a:rPr>
              <a:t>your presentation).</a:t>
            </a:r>
            <a:endParaRPr lang="en-US" sz="2000" u="none" strike="noStrike" dirty="0">
              <a:effectLst/>
              <a:latin typeface="Arial"/>
              <a:ea typeface="Arial" panose="020B0604020202020204" pitchFamily="34" charset="0"/>
            </a:endParaRPr>
          </a:p>
          <a:p>
            <a:pPr marL="0" lvl="0" indent="0">
              <a:buNone/>
            </a:pPr>
            <a:endParaRPr lang="en-GB" sz="2000" dirty="0">
              <a:ea typeface="Arial" panose="020B0604020202020204" pitchFamily="34" charset="0"/>
            </a:endParaRPr>
          </a:p>
        </p:txBody>
      </p:sp>
    </p:spTree>
    <p:extLst>
      <p:ext uri="{BB962C8B-B14F-4D97-AF65-F5344CB8AC3E}">
        <p14:creationId xmlns:p14="http://schemas.microsoft.com/office/powerpoint/2010/main" val="58833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a:xfrm>
            <a:off x="1194172" y="355832"/>
            <a:ext cx="8778240" cy="1325563"/>
          </a:xfrm>
        </p:spPr>
        <p:txBody>
          <a:bodyPr>
            <a:normAutofit/>
          </a:bodyPr>
          <a:lstStyle/>
          <a:p>
            <a:r>
              <a:rPr lang="en-GB" sz="3000" dirty="0">
                <a:latin typeface="Arial"/>
                <a:cs typeface="Arial"/>
              </a:rPr>
              <a:t>About this area</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532924" y="1714236"/>
            <a:ext cx="8778240" cy="4351338"/>
          </a:xfrm>
        </p:spPr>
        <p:txBody>
          <a:bodyPr vert="horz" lIns="91440" tIns="45720" rIns="91440" bIns="45720" rtlCol="0" anchor="t">
            <a:normAutofit/>
          </a:bodyPr>
          <a:lstStyle/>
          <a:p>
            <a:pPr marL="342900" indent="-342900">
              <a:buFont typeface="Symbol" panose="05050102010706020507" pitchFamily="18" charset="2"/>
              <a:buChar char=""/>
              <a:tabLst>
                <a:tab pos="457200" algn="l"/>
              </a:tabLst>
            </a:pPr>
            <a:r>
              <a:rPr lang="en-GB" sz="2000" dirty="0">
                <a:latin typeface="+mn-lt"/>
                <a:ea typeface="Times New Roman" panose="02020603050405020304" pitchFamily="18" charset="0"/>
                <a:cs typeface="Times New Roman"/>
              </a:rPr>
              <a:t>A</a:t>
            </a:r>
            <a:r>
              <a:rPr lang="en-GB" sz="2000" dirty="0">
                <a:effectLst/>
                <a:latin typeface="+mn-lt"/>
                <a:ea typeface="Times New Roman" panose="02020603050405020304" pitchFamily="18" charset="0"/>
                <a:cs typeface="Times New Roman"/>
              </a:rPr>
              <a:t>rea 1 of the CFVI has a focus on how we can </a:t>
            </a:r>
            <a:r>
              <a:rPr lang="en-GB" sz="2000" b="1" dirty="0">
                <a:effectLst/>
                <a:latin typeface="+mn-lt"/>
                <a:ea typeface="Times New Roman" panose="02020603050405020304" pitchFamily="18" charset="0"/>
                <a:cs typeface="Times New Roman"/>
              </a:rPr>
              <a:t>all</a:t>
            </a:r>
            <a:r>
              <a:rPr lang="en-GB" sz="2000" dirty="0">
                <a:effectLst/>
                <a:latin typeface="+mn-lt"/>
                <a:ea typeface="Times New Roman" panose="02020603050405020304" pitchFamily="18" charset="0"/>
                <a:cs typeface="Times New Roman"/>
              </a:rPr>
              <a:t> work together to facilitate a more inclusive world for children and young people with vision impairment.</a:t>
            </a:r>
            <a:r>
              <a:rPr lang="en-GB" sz="2000" dirty="0">
                <a:latin typeface="+mn-lt"/>
                <a:ea typeface="Times New Roman" panose="02020603050405020304" pitchFamily="18" charset="0"/>
                <a:cs typeface="Times New Roman"/>
              </a:rPr>
              <a:t> </a:t>
            </a:r>
            <a:endParaRPr lang="en-GB" sz="2000" dirty="0">
              <a:effectLst/>
              <a:latin typeface="+mn-lt"/>
              <a:ea typeface="Calibri" panose="020F0502020204030204" pitchFamily="34" charset="0"/>
              <a:cs typeface="Times New Roman" panose="02020603050405020304" pitchFamily="18" charset="0"/>
            </a:endParaRPr>
          </a:p>
          <a:p>
            <a:pPr marL="342900" indent="-342900">
              <a:buFont typeface="Symbol" panose="05050102010706020507" pitchFamily="18" charset="2"/>
              <a:buChar char=""/>
              <a:tabLst>
                <a:tab pos="457200" algn="l"/>
              </a:tabLst>
            </a:pPr>
            <a:r>
              <a:rPr lang="en-GB" sz="2000" dirty="0">
                <a:effectLst/>
                <a:latin typeface="+mn-lt"/>
                <a:ea typeface="Times New Roman" panose="02020603050405020304" pitchFamily="18" charset="0"/>
                <a:cs typeface="Times New Roman"/>
              </a:rPr>
              <a:t>At the heart of this area is a social model of support,</a:t>
            </a:r>
            <a:r>
              <a:rPr lang="en-GB" sz="2000" dirty="0">
                <a:latin typeface="+mn-lt"/>
                <a:ea typeface="Times New Roman" panose="02020603050405020304" pitchFamily="18" charset="0"/>
                <a:cs typeface="Times New Roman"/>
              </a:rPr>
              <a:t> </a:t>
            </a:r>
            <a:r>
              <a:rPr lang="en-GB" sz="2000" dirty="0">
                <a:effectLst/>
                <a:latin typeface="+mn-lt"/>
                <a:ea typeface="Times New Roman" panose="02020603050405020304" pitchFamily="18" charset="0"/>
                <a:cs typeface="Times New Roman"/>
              </a:rPr>
              <a:t>with a focus on inclusion and inclusive or universal practice, ensuring physical </a:t>
            </a:r>
            <a:r>
              <a:rPr lang="en-GB" sz="2000" b="1" dirty="0">
                <a:effectLst/>
                <a:latin typeface="+mn-lt"/>
                <a:ea typeface="Times New Roman" panose="02020603050405020304" pitchFamily="18" charset="0"/>
                <a:cs typeface="Times New Roman"/>
              </a:rPr>
              <a:t>and</a:t>
            </a:r>
            <a:r>
              <a:rPr lang="en-GB" sz="2000" dirty="0">
                <a:effectLst/>
                <a:latin typeface="+mn-lt"/>
                <a:ea typeface="Times New Roman" panose="02020603050405020304" pitchFamily="18" charset="0"/>
                <a:cs typeface="Times New Roman"/>
              </a:rPr>
              <a:t> social education environments are accessible for all children and young people with vision impairment.</a:t>
            </a:r>
            <a:r>
              <a:rPr lang="en-GB" sz="2000" dirty="0">
                <a:latin typeface="+mn-lt"/>
                <a:ea typeface="Times New Roman" panose="02020603050405020304" pitchFamily="18" charset="0"/>
                <a:cs typeface="Times New Roman"/>
              </a:rPr>
              <a:t> </a:t>
            </a:r>
            <a:endParaRPr lang="en-GB" sz="2000" dirty="0">
              <a:latin typeface="+mn-lt"/>
              <a:ea typeface="Times New Roman" panose="02020603050405020304" pitchFamily="18" charset="0"/>
              <a:cs typeface="Times New Roman" panose="02020603050405020304" pitchFamily="18" charset="0"/>
            </a:endParaRPr>
          </a:p>
          <a:p>
            <a:pPr marL="342900" indent="-342900">
              <a:buFont typeface="Symbol" panose="05050102010706020507" pitchFamily="18" charset="2"/>
              <a:buChar char=""/>
              <a:tabLst>
                <a:tab pos="457200" algn="l"/>
              </a:tabLst>
            </a:pPr>
            <a:r>
              <a:rPr lang="en-GB" sz="2000" dirty="0">
                <a:solidFill>
                  <a:srgbClr val="333333"/>
                </a:solidFill>
                <a:latin typeface="Arial"/>
                <a:ea typeface="Calibri" panose="020F0502020204030204" pitchFamily="34" charset="0"/>
                <a:cs typeface="Arial"/>
              </a:rPr>
              <a:t>We can </a:t>
            </a:r>
            <a:r>
              <a:rPr lang="en-GB" sz="2000" b="1" dirty="0">
                <a:solidFill>
                  <a:srgbClr val="333333"/>
                </a:solidFill>
                <a:latin typeface="Arial"/>
                <a:ea typeface="Calibri" panose="020F0502020204030204" pitchFamily="34" charset="0"/>
                <a:cs typeface="Arial"/>
              </a:rPr>
              <a:t>all</a:t>
            </a:r>
            <a:r>
              <a:rPr lang="en-GB" sz="2000" dirty="0">
                <a:solidFill>
                  <a:srgbClr val="333333"/>
                </a:solidFill>
                <a:latin typeface="Arial"/>
                <a:ea typeface="Calibri" panose="020F0502020204030204" pitchFamily="34" charset="0"/>
                <a:cs typeface="Arial"/>
              </a:rPr>
              <a:t> help f</a:t>
            </a:r>
            <a:r>
              <a:rPr lang="en-GB" sz="2000" dirty="0">
                <a:solidFill>
                  <a:srgbClr val="333333"/>
                </a:solidFill>
                <a:effectLst/>
                <a:latin typeface="Arial"/>
                <a:ea typeface="Calibri" panose="020F0502020204030204" pitchFamily="34" charset="0"/>
                <a:cs typeface="Arial"/>
              </a:rPr>
              <a:t>acilitate a more inclusive world through working towards understanding and valuing the individual perspective of the child/young person.</a:t>
            </a:r>
            <a:r>
              <a:rPr lang="en-GB" sz="2000" dirty="0">
                <a:solidFill>
                  <a:srgbClr val="333333"/>
                </a:solidFill>
                <a:latin typeface="Arial"/>
                <a:ea typeface="Calibri" panose="020F0502020204030204" pitchFamily="34" charset="0"/>
                <a:cs typeface="Arial"/>
              </a:rPr>
              <a:t> </a:t>
            </a:r>
            <a:endParaRPr lang="en-GB" sz="2000" dirty="0">
              <a:effectLst/>
              <a:ea typeface="Calibri" panose="020F0502020204030204" pitchFamily="34" charset="0"/>
            </a:endParaRPr>
          </a:p>
          <a:p>
            <a:endParaRPr lang="en-GB" dirty="0"/>
          </a:p>
        </p:txBody>
      </p:sp>
    </p:spTree>
    <p:extLst>
      <p:ext uri="{BB962C8B-B14F-4D97-AF65-F5344CB8AC3E}">
        <p14:creationId xmlns:p14="http://schemas.microsoft.com/office/powerpoint/2010/main" val="1492083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a:xfrm>
            <a:off x="1194172" y="355832"/>
            <a:ext cx="8778240" cy="1325563"/>
          </a:xfrm>
        </p:spPr>
        <p:txBody>
          <a:bodyPr>
            <a:normAutofit/>
          </a:bodyPr>
          <a:lstStyle/>
          <a:p>
            <a:r>
              <a:rPr lang="en-GB" sz="3000" b="1" dirty="0">
                <a:effectLst/>
                <a:latin typeface="Arial"/>
                <a:ea typeface="Calibri" panose="020F0502020204030204" pitchFamily="34" charset="0"/>
                <a:cs typeface="Arial"/>
              </a:rPr>
              <a:t>Why a focus on this area is important</a:t>
            </a:r>
            <a:endParaRPr lang="en-GB" sz="3000">
              <a:latin typeface="Arial"/>
              <a:cs typeface="Arial"/>
            </a:endParaRP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534190" y="1649416"/>
            <a:ext cx="8778240" cy="4351338"/>
          </a:xfrm>
        </p:spPr>
        <p:txBody>
          <a:bodyPr vert="horz" lIns="91440" tIns="45720" rIns="91440" bIns="45720" rtlCol="0" anchor="t">
            <a:noAutofit/>
          </a:bodyPr>
          <a:lstStyle/>
          <a:p>
            <a:pPr marL="342900" lvl="0" indent="-342900">
              <a:buFont typeface="Symbol" panose="05050102010706020507" pitchFamily="18" charset="2"/>
              <a:buChar char=""/>
            </a:pPr>
            <a:r>
              <a:rPr lang="en-GB" sz="2000" dirty="0">
                <a:effectLst/>
                <a:latin typeface="+mn-lt"/>
                <a:ea typeface="Times New Roman" panose="02020603050405020304" pitchFamily="18" charset="0"/>
                <a:cs typeface="Times New Roman" panose="02020603050405020304" pitchFamily="18" charset="0"/>
              </a:rPr>
              <a:t>Children and young people with </a:t>
            </a:r>
            <a:r>
              <a:rPr lang="en-GB" sz="2000" dirty="0">
                <a:latin typeface="+mn-lt"/>
                <a:ea typeface="Times New Roman" panose="02020603050405020304" pitchFamily="18" charset="0"/>
                <a:cs typeface="Times New Roman" panose="02020603050405020304" pitchFamily="18" charset="0"/>
              </a:rPr>
              <a:t>a VI </a:t>
            </a:r>
            <a:r>
              <a:rPr lang="en-GB" sz="2000" dirty="0">
                <a:effectLst/>
                <a:latin typeface="+mn-lt"/>
                <a:ea typeface="Times New Roman" panose="02020603050405020304" pitchFamily="18" charset="0"/>
                <a:cs typeface="Times New Roman" panose="02020603050405020304" pitchFamily="18" charset="0"/>
              </a:rPr>
              <a:t>will encounter a wide range of barriers to access and participation </a:t>
            </a:r>
            <a:r>
              <a:rPr lang="en-GB" sz="2000" dirty="0">
                <a:latin typeface="+mn-lt"/>
                <a:ea typeface="Times New Roman" panose="02020603050405020304" pitchFamily="18" charset="0"/>
                <a:cs typeface="Times New Roman" panose="02020603050405020304" pitchFamily="18" charset="0"/>
              </a:rPr>
              <a:t>in </a:t>
            </a:r>
            <a:r>
              <a:rPr lang="en-GB" sz="2000" dirty="0">
                <a:effectLst/>
                <a:latin typeface="+mn-lt"/>
                <a:ea typeface="Times New Roman" panose="02020603050405020304" pitchFamily="18" charset="0"/>
                <a:cs typeface="Times New Roman" panose="02020603050405020304" pitchFamily="18" charset="0"/>
              </a:rPr>
              <a:t>education e.g. clutter in a corridor preventing safe access, not being able to see a visual demonstration on a whiteboard</a:t>
            </a:r>
            <a:r>
              <a:rPr lang="en-GB" sz="2000" dirty="0">
                <a:latin typeface="+mn-lt"/>
                <a:ea typeface="Times New Roman" panose="02020603050405020304" pitchFamily="18" charset="0"/>
                <a:cs typeface="Times New Roman" panose="02020603050405020304" pitchFamily="18" charset="0"/>
              </a:rPr>
              <a:t>; </a:t>
            </a:r>
            <a:r>
              <a:rPr lang="en-GB" sz="2000" dirty="0">
                <a:solidFill>
                  <a:srgbClr val="333333"/>
                </a:solidFill>
                <a:effectLst/>
                <a:latin typeface="+mn-lt"/>
                <a:ea typeface="Times New Roman" panose="02020603050405020304" pitchFamily="18" charset="0"/>
              </a:rPr>
              <a:t>resources not modified correctly for individual needs. </a:t>
            </a:r>
            <a:endParaRPr lang="en-GB" sz="2000" dirty="0">
              <a:solidFill>
                <a:srgbClr val="333333"/>
              </a:solidFill>
              <a:effectLst/>
              <a:latin typeface="+mn-lt"/>
              <a:ea typeface="Calibri" panose="020F0502020204030204" pitchFamily="34" charset="0"/>
            </a:endParaRPr>
          </a:p>
          <a:p>
            <a:pPr marL="342900" lvl="0" indent="-342900">
              <a:buFont typeface="Symbol" panose="05050102010706020507" pitchFamily="18" charset="2"/>
              <a:buChar char=""/>
            </a:pPr>
            <a:r>
              <a:rPr lang="en-GB" sz="2000" dirty="0">
                <a:solidFill>
                  <a:srgbClr val="333333"/>
                </a:solidFill>
                <a:effectLst/>
                <a:latin typeface="+mn-lt"/>
                <a:ea typeface="Calibri" panose="020F0502020204030204" pitchFamily="34" charset="0"/>
              </a:rPr>
              <a:t>Socially, childhood vision impairment can mean inability to use eye-contact to make connections, or difficulty in locating friends</a:t>
            </a:r>
            <a:r>
              <a:rPr lang="en-GB" sz="2000" dirty="0">
                <a:solidFill>
                  <a:srgbClr val="333333"/>
                </a:solidFill>
                <a:latin typeface="+mn-lt"/>
                <a:ea typeface="Calibri" panose="020F0502020204030204" pitchFamily="34" charset="0"/>
              </a:rPr>
              <a:t>/</a:t>
            </a:r>
            <a:r>
              <a:rPr lang="en-GB" sz="2000" dirty="0">
                <a:solidFill>
                  <a:srgbClr val="333333"/>
                </a:solidFill>
                <a:effectLst/>
                <a:latin typeface="+mn-lt"/>
                <a:ea typeface="Calibri" panose="020F0502020204030204" pitchFamily="34" charset="0"/>
              </a:rPr>
              <a:t>knowing what others are laughing about in a group. </a:t>
            </a:r>
            <a:endParaRPr lang="en-GB" sz="2000" dirty="0">
              <a:latin typeface="+mn-l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2000" dirty="0">
                <a:effectLst/>
                <a:latin typeface="+mn-lt"/>
                <a:ea typeface="Times New Roman" panose="02020603050405020304" pitchFamily="18" charset="0"/>
              </a:rPr>
              <a:t>Many barriers to access and participation can be reduced through targeted intervention approaches</a:t>
            </a:r>
            <a:r>
              <a:rPr lang="en-GB" sz="2000" dirty="0">
                <a:latin typeface="+mn-lt"/>
                <a:ea typeface="Times New Roman" panose="02020603050405020304" pitchFamily="18" charset="0"/>
              </a:rPr>
              <a:t> as outlined in the CFVI.</a:t>
            </a:r>
            <a:endParaRPr lang="en-GB" sz="2000" dirty="0">
              <a:latin typeface="+mn-lt"/>
            </a:endParaRPr>
          </a:p>
        </p:txBody>
      </p:sp>
    </p:spTree>
    <p:extLst>
      <p:ext uri="{BB962C8B-B14F-4D97-AF65-F5344CB8AC3E}">
        <p14:creationId xmlns:p14="http://schemas.microsoft.com/office/powerpoint/2010/main" val="2581639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a:xfrm>
            <a:off x="1175586" y="355832"/>
            <a:ext cx="8778240" cy="1325563"/>
          </a:xfrm>
        </p:spPr>
        <p:txBody>
          <a:bodyPr>
            <a:normAutofit/>
          </a:bodyPr>
          <a:lstStyle/>
          <a:p>
            <a:pPr>
              <a:lnSpc>
                <a:spcPct val="106000"/>
              </a:lnSpc>
              <a:spcBef>
                <a:spcPts val="1575"/>
              </a:spcBef>
              <a:spcAft>
                <a:spcPts val="790"/>
              </a:spcAft>
            </a:pPr>
            <a:r>
              <a:rPr lang="en-GB" sz="3000" dirty="0">
                <a:effectLst/>
                <a:latin typeface="Arial"/>
                <a:ea typeface="Times New Roman" panose="02020603050405020304" pitchFamily="18" charset="0"/>
                <a:cs typeface="Times New Roman"/>
              </a:rPr>
              <a:t>Examples of targeted intervention approaches for Area 1 listed in CFVI</a:t>
            </a:r>
            <a:r>
              <a:rPr lang="en-GB" sz="3000" dirty="0">
                <a:latin typeface="Arial"/>
                <a:ea typeface="Times New Roman" panose="02020603050405020304" pitchFamily="18" charset="0"/>
                <a:cs typeface="Times New Roman"/>
              </a:rPr>
              <a:t> (1</a:t>
            </a:r>
            <a:r>
              <a:rPr lang="en-GB" sz="3200" dirty="0">
                <a:latin typeface="Arial"/>
                <a:ea typeface="Times New Roman" panose="02020603050405020304" pitchFamily="18" charset="0"/>
                <a:cs typeface="Times New Roman"/>
              </a:rPr>
              <a:t>)</a:t>
            </a:r>
            <a:endParaRPr lang="en-GB" sz="3200" dirty="0">
              <a:effectLst/>
              <a:latin typeface="Times New Roman"/>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645903" y="2044504"/>
            <a:ext cx="9307923" cy="4594590"/>
          </a:xfrm>
        </p:spPr>
        <p:txBody>
          <a:bodyPr vert="horz" lIns="91440" tIns="45720" rIns="91440" bIns="45720" rtlCol="0" anchor="t">
            <a:normAutofit/>
          </a:bodyPr>
          <a:lstStyle/>
          <a:p>
            <a:pPr>
              <a:buSzPct val="120000"/>
              <a:tabLst>
                <a:tab pos="457200" algn="l"/>
              </a:tabLst>
            </a:pPr>
            <a:r>
              <a:rPr lang="en-GB" sz="2000" dirty="0">
                <a:effectLst/>
                <a:latin typeface="+mn-lt"/>
                <a:ea typeface="Times New Roman" panose="02020603050405020304" pitchFamily="18" charset="0"/>
                <a:cs typeface="Times New Roman" panose="02020603050405020304" pitchFamily="18" charset="0"/>
              </a:rPr>
              <a:t>Identification, recognition, and understanding of the specific and holistic needs and rights of a child and young person by all involved in their learning pathway.</a:t>
            </a:r>
            <a:endParaRPr lang="en-GB" sz="2000" dirty="0">
              <a:effectLst/>
              <a:latin typeface="+mn-lt"/>
              <a:ea typeface="Calibri" panose="020F0502020204030204" pitchFamily="34" charset="0"/>
              <a:cs typeface="Times New Roman" panose="02020603050405020304" pitchFamily="18" charset="0"/>
            </a:endParaRPr>
          </a:p>
          <a:p>
            <a:pPr>
              <a:buSzPct val="120000"/>
              <a:tabLst>
                <a:tab pos="457200" algn="l"/>
              </a:tabLst>
            </a:pPr>
            <a:r>
              <a:rPr lang="en-GB" sz="2000" dirty="0">
                <a:effectLst/>
                <a:latin typeface="+mn-lt"/>
                <a:ea typeface="Times New Roman" panose="02020603050405020304" pitchFamily="18" charset="0"/>
                <a:cs typeface="Times New Roman" panose="02020603050405020304" pitchFamily="18" charset="0"/>
              </a:rPr>
              <a:t>Environmental audits with input from specialist practitioners, to support accessible physical environments, including classroom space and general school environment.</a:t>
            </a:r>
            <a:endParaRPr lang="en-GB" sz="2000" dirty="0">
              <a:effectLst/>
              <a:latin typeface="+mn-lt"/>
              <a:ea typeface="Calibri" panose="020F0502020204030204" pitchFamily="34" charset="0"/>
              <a:cs typeface="Times New Roman" panose="02020603050405020304" pitchFamily="18" charset="0"/>
            </a:endParaRPr>
          </a:p>
          <a:p>
            <a:pPr>
              <a:buSzPct val="120000"/>
              <a:tabLst>
                <a:tab pos="457200" algn="l"/>
              </a:tabLst>
            </a:pPr>
            <a:r>
              <a:rPr lang="en-GB" sz="2000" dirty="0">
                <a:effectLst/>
                <a:latin typeface="+mn-lt"/>
                <a:ea typeface="Times New Roman" panose="02020603050405020304" pitchFamily="18" charset="0"/>
                <a:cs typeface="Times New Roman"/>
              </a:rPr>
              <a:t>Creation of accessible </a:t>
            </a:r>
            <a:r>
              <a:rPr lang="en-GB" sz="2000" b="1" dirty="0">
                <a:effectLst/>
                <a:latin typeface="+mn-lt"/>
                <a:ea typeface="Times New Roman" panose="02020603050405020304" pitchFamily="18" charset="0"/>
                <a:cs typeface="Times New Roman"/>
              </a:rPr>
              <a:t>social</a:t>
            </a:r>
            <a:r>
              <a:rPr lang="en-GB" sz="2000" dirty="0">
                <a:effectLst/>
                <a:latin typeface="+mn-lt"/>
                <a:ea typeface="Times New Roman" panose="02020603050405020304" pitchFamily="18" charset="0"/>
                <a:cs typeface="Times New Roman"/>
              </a:rPr>
              <a:t> environments (peers).</a:t>
            </a:r>
            <a:endParaRPr lang="en-GB" sz="2000" dirty="0">
              <a:effectLst/>
              <a:latin typeface="+mn-lt"/>
              <a:ea typeface="Calibri" panose="020F0502020204030204" pitchFamily="34" charset="0"/>
              <a:cs typeface="Times New Roman"/>
            </a:endParaRPr>
          </a:p>
          <a:p>
            <a:pPr>
              <a:buSzPct val="120000"/>
              <a:tabLst>
                <a:tab pos="457200" algn="l"/>
              </a:tabLst>
            </a:pPr>
            <a:r>
              <a:rPr lang="en-GB" sz="2000" dirty="0">
                <a:effectLst/>
                <a:latin typeface="+mn-lt"/>
                <a:ea typeface="Times New Roman" panose="02020603050405020304" pitchFamily="18" charset="0"/>
                <a:cs typeface="Times New Roman" panose="02020603050405020304" pitchFamily="18" charset="0"/>
              </a:rPr>
              <a:t>Knowledgeable and empowered family around the child and young person.</a:t>
            </a:r>
            <a:endParaRPr lang="en-GB" sz="2000" dirty="0">
              <a:effectLst/>
              <a:latin typeface="+mn-lt"/>
              <a:ea typeface="Calibri" panose="020F0502020204030204" pitchFamily="34" charset="0"/>
              <a:cs typeface="Times New Roman" panose="02020603050405020304" pitchFamily="18" charset="0"/>
            </a:endParaRPr>
          </a:p>
          <a:p>
            <a:pPr>
              <a:buSzPct val="120000"/>
              <a:tabLst>
                <a:tab pos="457200" algn="l"/>
              </a:tabLst>
            </a:pPr>
            <a:r>
              <a:rPr lang="en-GB" sz="2000" dirty="0">
                <a:effectLst/>
                <a:latin typeface="+mn-lt"/>
                <a:ea typeface="Times New Roman" panose="02020603050405020304" pitchFamily="18" charset="0"/>
                <a:cs typeface="Times New Roman" panose="02020603050405020304" pitchFamily="18" charset="0"/>
              </a:rPr>
              <a:t>Supporting transitions as the child/young person moves between settings.</a:t>
            </a:r>
            <a:endParaRPr lang="en-GB" sz="2000" dirty="0">
              <a:effectLst/>
              <a:latin typeface="+mn-lt"/>
              <a:ea typeface="Calibri" panose="020F0502020204030204" pitchFamily="34" charset="0"/>
              <a:cs typeface="Times New Roman" panose="02020603050405020304" pitchFamily="18" charset="0"/>
            </a:endParaRPr>
          </a:p>
          <a:p>
            <a:pPr marL="0" lvl="0" indent="0" algn="just">
              <a:lnSpc>
                <a:spcPct val="106000"/>
              </a:lnSpc>
              <a:spcAft>
                <a:spcPts val="800"/>
              </a:spcAft>
              <a:buSzPts val="1000"/>
              <a:buNone/>
              <a:tabLst>
                <a:tab pos="457200" algn="l"/>
              </a:tabLs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6874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a:xfrm>
            <a:off x="1194172" y="383710"/>
            <a:ext cx="8778240" cy="1325563"/>
          </a:xfrm>
        </p:spPr>
        <p:txBody>
          <a:bodyPr>
            <a:normAutofit/>
          </a:bodyPr>
          <a:lstStyle/>
          <a:p>
            <a:pPr>
              <a:lnSpc>
                <a:spcPct val="106000"/>
              </a:lnSpc>
              <a:spcBef>
                <a:spcPts val="1575"/>
              </a:spcBef>
              <a:spcAft>
                <a:spcPts val="790"/>
              </a:spcAft>
            </a:pPr>
            <a:r>
              <a:rPr lang="en-GB" sz="3000" dirty="0">
                <a:effectLst/>
                <a:latin typeface="Arial"/>
                <a:ea typeface="Times New Roman" panose="02020603050405020304" pitchFamily="18" charset="0"/>
                <a:cs typeface="Times New Roman"/>
              </a:rPr>
              <a:t>Examples of targeted intervention approaches for Area 1 listed in CFVI</a:t>
            </a:r>
            <a:r>
              <a:rPr lang="en-GB" sz="3000" dirty="0">
                <a:latin typeface="Arial"/>
                <a:ea typeface="Times New Roman" panose="02020603050405020304" pitchFamily="18" charset="0"/>
                <a:cs typeface="Times New Roman"/>
              </a:rPr>
              <a:t> (2)</a:t>
            </a:r>
            <a:endParaRPr lang="en-GB" sz="3000">
              <a:effectLst/>
              <a:latin typeface="Times New Roman"/>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655196" y="1924761"/>
            <a:ext cx="8778240" cy="4351338"/>
          </a:xfrm>
        </p:spPr>
        <p:txBody>
          <a:bodyPr vert="horz" lIns="91440" tIns="45720" rIns="91440" bIns="45720" rtlCol="0" anchor="t">
            <a:normAutofit/>
          </a:bodyPr>
          <a:lstStyle/>
          <a:p>
            <a:pPr marL="342900" lvl="0" indent="-342900">
              <a:buSzPct val="100000"/>
              <a:buFont typeface="Symbol" panose="05050102010706020507" pitchFamily="18" charset="2"/>
              <a:buChar char=""/>
              <a:tabLst>
                <a:tab pos="457200" algn="l"/>
              </a:tabLst>
            </a:pPr>
            <a:r>
              <a:rPr lang="en-GB" sz="2000" dirty="0">
                <a:effectLst/>
                <a:latin typeface="+mn-lt"/>
                <a:ea typeface="Times New Roman" panose="02020603050405020304" pitchFamily="18" charset="0"/>
                <a:cs typeface="Times New Roman" panose="02020603050405020304" pitchFamily="18" charset="0"/>
              </a:rPr>
              <a:t>Availability of accessible and appropriate learning materials, as directed by specialist professionals.</a:t>
            </a:r>
            <a:endParaRPr lang="en-GB" sz="2000" dirty="0">
              <a:effectLst/>
              <a:latin typeface="+mn-lt"/>
              <a:ea typeface="Calibri" panose="020F0502020204030204" pitchFamily="34" charset="0"/>
              <a:cs typeface="Times New Roman" panose="02020603050405020304" pitchFamily="18" charset="0"/>
            </a:endParaRPr>
          </a:p>
          <a:p>
            <a:pPr marL="342900" lvl="0" indent="-342900">
              <a:buSzPct val="100000"/>
              <a:buFont typeface="Symbol" panose="05050102010706020507" pitchFamily="18" charset="2"/>
              <a:buChar char=""/>
              <a:tabLst>
                <a:tab pos="457200" algn="l"/>
              </a:tabLst>
            </a:pPr>
            <a:r>
              <a:rPr lang="en-GB" sz="2000" dirty="0">
                <a:effectLst/>
                <a:latin typeface="+mn-lt"/>
                <a:ea typeface="Times New Roman" panose="02020603050405020304" pitchFamily="18" charset="0"/>
                <a:cs typeface="Times New Roman" panose="02020603050405020304" pitchFamily="18" charset="0"/>
              </a:rPr>
              <a:t>Availability of accessible and appropriate learning tools, such as appropriate assistive technology, tablet computers and computers.</a:t>
            </a:r>
            <a:endParaRPr lang="en-GB" sz="2000" dirty="0">
              <a:latin typeface="+mn-lt"/>
              <a:ea typeface="Times New Roman" panose="02020603050405020304" pitchFamily="18" charset="0"/>
              <a:cs typeface="Times New Roman" panose="02020603050405020304" pitchFamily="18" charset="0"/>
            </a:endParaRPr>
          </a:p>
          <a:p>
            <a:pPr marL="342900" lvl="0" indent="-342900">
              <a:buSzPct val="100000"/>
              <a:buFont typeface="Symbol" panose="05050102010706020507" pitchFamily="18" charset="2"/>
              <a:buChar char=""/>
              <a:tabLst>
                <a:tab pos="457200" algn="l"/>
              </a:tabLst>
            </a:pPr>
            <a:r>
              <a:rPr lang="en-GB" sz="2000" dirty="0">
                <a:effectLst/>
                <a:latin typeface="+mn-lt"/>
                <a:ea typeface="Times New Roman" panose="02020603050405020304" pitchFamily="18" charset="0"/>
                <a:cs typeface="Times New Roman"/>
              </a:rPr>
              <a:t>Creation of accessible social environments (community, work and lifelong</a:t>
            </a:r>
            <a:r>
              <a:rPr lang="en-GB" sz="2000" dirty="0">
                <a:effectLst/>
                <a:latin typeface="+mn-lt"/>
                <a:ea typeface="Calibri" panose="020F0502020204030204" pitchFamily="34" charset="0"/>
                <a:cs typeface="Times New Roman"/>
              </a:rPr>
              <a:t> </a:t>
            </a:r>
            <a:r>
              <a:rPr lang="en-GB" sz="2000" dirty="0">
                <a:effectLst/>
                <a:latin typeface="+mn-lt"/>
                <a:ea typeface="Times New Roman" panose="02020603050405020304" pitchFamily="18" charset="0"/>
                <a:cs typeface="Times New Roman"/>
              </a:rPr>
              <a:t>education).</a:t>
            </a:r>
            <a:endParaRPr lang="en-GB" sz="2000" dirty="0">
              <a:effectLst/>
              <a:latin typeface="+mn-lt"/>
              <a:ea typeface="Calibri" panose="020F0502020204030204" pitchFamily="34" charset="0"/>
              <a:cs typeface="Times New Roman"/>
            </a:endParaRPr>
          </a:p>
          <a:p>
            <a:pPr marL="342900" lvl="0" indent="-342900">
              <a:buSzPct val="100000"/>
              <a:buFont typeface="Symbol" panose="05050102010706020507" pitchFamily="18" charset="2"/>
              <a:buChar char=""/>
              <a:tabLst>
                <a:tab pos="457200" algn="l"/>
              </a:tabLst>
            </a:pPr>
            <a:r>
              <a:rPr lang="en-GB" sz="2000" dirty="0">
                <a:effectLst/>
                <a:latin typeface="+mn-lt"/>
                <a:ea typeface="Times New Roman" panose="02020603050405020304" pitchFamily="18" charset="0"/>
                <a:cs typeface="Times New Roman"/>
              </a:rPr>
              <a:t>Accessible infrastructures (e.g. networks, libraries, internet spaces, virtual learning environments, transport).</a:t>
            </a:r>
            <a:endParaRPr lang="en-GB" sz="2000" dirty="0">
              <a:effectLst/>
              <a:latin typeface="+mn-lt"/>
              <a:ea typeface="Calibri" panose="020F0502020204030204" pitchFamily="34" charset="0"/>
              <a:cs typeface="Times New Roman"/>
            </a:endParaRPr>
          </a:p>
          <a:p>
            <a:pPr marL="342900" lvl="0" indent="-342900">
              <a:buSzPct val="100000"/>
              <a:buFont typeface="Symbol" panose="05050102010706020507" pitchFamily="18" charset="2"/>
              <a:buChar char=""/>
              <a:tabLst>
                <a:tab pos="457200" algn="l"/>
              </a:tabLst>
            </a:pPr>
            <a:r>
              <a:rPr lang="en-GB" sz="2000" dirty="0">
                <a:effectLst/>
                <a:latin typeface="+mn-lt"/>
                <a:ea typeface="Times New Roman" panose="02020603050405020304" pitchFamily="18" charset="0"/>
                <a:cs typeface="Times New Roman"/>
              </a:rPr>
              <a:t>Availability of accessible information for independence in adulthood (e.g. from private and public services).</a:t>
            </a:r>
            <a:endParaRPr lang="en-GB" sz="2000" dirty="0">
              <a:effectLst/>
              <a:latin typeface="+mn-lt"/>
              <a:ea typeface="Calibri" panose="020F0502020204030204" pitchFamily="34" charset="0"/>
              <a:cs typeface="Times New Roman"/>
            </a:endParaRPr>
          </a:p>
          <a:p>
            <a:pPr marL="0" indent="0" algn="just">
              <a:spcAft>
                <a:spcPts val="800"/>
              </a:spcAft>
              <a:buNone/>
            </a:pPr>
            <a:endParaRPr lang="en-GB" sz="18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4894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EB5BB77-8864-CE48-B4A0-09E373C8FD63}" vid="{5DBD3EE2-C97D-0043-A71C-F1402DF63A15}"/>
    </a:ext>
  </a:extLst>
</a:theme>
</file>

<file path=ppt/theme/theme2.xml><?xml version="1.0" encoding="utf-8"?>
<a:theme xmlns:a="http://schemas.openxmlformats.org/drawingml/2006/main" name="Image Master No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aac3a66-020c-4d2c-922c-84188483fa28" xsi:nil="true"/>
    <lcf76f155ced4ddcb4097134ff3c332f xmlns="1f036f6a-d838-46b0-a927-7b6573ba0a66">
      <Terms xmlns="http://schemas.microsoft.com/office/infopath/2007/PartnerControls"/>
    </lcf76f155ced4ddcb4097134ff3c332f>
    <Reviewed xmlns="1f036f6a-d838-46b0-a927-7b6573ba0a6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21F86D75237844CA4C49FA23BF2B913" ma:contentTypeVersion="18" ma:contentTypeDescription="Create a new document." ma:contentTypeScope="" ma:versionID="33bad68cd5aeab28cde5e4a126aedfe6">
  <xsd:schema xmlns:xsd="http://www.w3.org/2001/XMLSchema" xmlns:xs="http://www.w3.org/2001/XMLSchema" xmlns:p="http://schemas.microsoft.com/office/2006/metadata/properties" xmlns:ns2="1f036f6a-d838-46b0-a927-7b6573ba0a66" xmlns:ns3="1aac3a66-020c-4d2c-922c-84188483fa28" targetNamespace="http://schemas.microsoft.com/office/2006/metadata/properties" ma:root="true" ma:fieldsID="75a6f948bec88b4e366ce30c5244179d" ns2:_="" ns3:_="">
    <xsd:import namespace="1f036f6a-d838-46b0-a927-7b6573ba0a66"/>
    <xsd:import namespace="1aac3a66-020c-4d2c-922c-84188483fa2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Reviewed"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6f6a-d838-46b0-a927-7b6573ba0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111f871-a67d-48ae-9ce3-a2c6c977fa4d" ma:termSetId="09814cd3-568e-fe90-9814-8d621ff8fb84" ma:anchorId="fba54fb3-c3e1-fe81-a776-ca4b69148c4d" ma:open="true" ma:isKeyword="false">
      <xsd:complexType>
        <xsd:sequence>
          <xsd:element ref="pc:Terms" minOccurs="0" maxOccurs="1"/>
        </xsd:sequence>
      </xsd:complexType>
    </xsd:element>
    <xsd:element name="Reviewed" ma:index="23" nillable="true" ma:displayName="Reviewed" ma:format="Dropdown" ma:internalName="Reviewed">
      <xsd:simpleType>
        <xsd:restriction base="dms:Text">
          <xsd:maxLength value="255"/>
        </xsd:restriction>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c3a66-020c-4d2c-922c-84188483fa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869462e-6ebd-4057-85cf-2a35c839ad98}" ma:internalName="TaxCatchAll" ma:showField="CatchAllData" ma:web="1aac3a66-020c-4d2c-922c-84188483fa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DC4D8A-2310-43D8-AE3A-5FDAF2E3B545}">
  <ds:schemaRefs>
    <ds:schemaRef ds:uri="http://schemas.microsoft.com/sharepoint/v3/contenttype/forms"/>
  </ds:schemaRefs>
</ds:datastoreItem>
</file>

<file path=customXml/itemProps2.xml><?xml version="1.0" encoding="utf-8"?>
<ds:datastoreItem xmlns:ds="http://schemas.openxmlformats.org/officeDocument/2006/customXml" ds:itemID="{1410E9FE-FD13-449F-8129-CE2405B4AC8F}">
  <ds:schemaRefs>
    <ds:schemaRef ds:uri="http://purl.org/dc/dcmitype/"/>
    <ds:schemaRef ds:uri="http://www.w3.org/XML/1998/namespace"/>
    <ds:schemaRef ds:uri="http://purl.org/dc/elements/1.1/"/>
    <ds:schemaRef ds:uri="http://schemas.microsoft.com/office/2006/documentManagement/types"/>
    <ds:schemaRef ds:uri="http://purl.org/dc/terms/"/>
    <ds:schemaRef ds:uri="http://schemas.openxmlformats.org/package/2006/metadata/core-properties"/>
    <ds:schemaRef ds:uri="1aac3a66-020c-4d2c-922c-84188483fa28"/>
    <ds:schemaRef ds:uri="http://schemas.microsoft.com/office/infopath/2007/PartnerControls"/>
    <ds:schemaRef ds:uri="1f036f6a-d838-46b0-a927-7b6573ba0a66"/>
    <ds:schemaRef ds:uri="http://schemas.microsoft.com/office/2006/metadata/properties"/>
  </ds:schemaRefs>
</ds:datastoreItem>
</file>

<file path=customXml/itemProps3.xml><?xml version="1.0" encoding="utf-8"?>
<ds:datastoreItem xmlns:ds="http://schemas.openxmlformats.org/officeDocument/2006/customXml" ds:itemID="{B50F62C2-E148-4270-A6FD-5A24EC1B7A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036f6a-d838-46b0-a927-7b6573ba0a66"/>
    <ds:schemaRef ds:uri="1aac3a66-020c-4d2c-922c-84188483fa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1629</TotalTime>
  <Words>5942</Words>
  <Application>Microsoft Office PowerPoint</Application>
  <PresentationFormat>Widescreen</PresentationFormat>
  <Paragraphs>324</Paragraphs>
  <Slides>22</Slides>
  <Notes>21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22</vt:i4>
      </vt:variant>
    </vt:vector>
  </HeadingPairs>
  <TitlesOfParts>
    <vt:vector size="34" baseType="lpstr">
      <vt:lpstr>Arial</vt:lpstr>
      <vt:lpstr>Arial</vt:lpstr>
      <vt:lpstr>Arial,Sans-Serif</vt:lpstr>
      <vt:lpstr>Calibri</vt:lpstr>
      <vt:lpstr>Calibri Light</vt:lpstr>
      <vt:lpstr>Ingra</vt:lpstr>
      <vt:lpstr>Noto Sans</vt:lpstr>
      <vt:lpstr>Symbol</vt:lpstr>
      <vt:lpstr>Symbol,Sans-Serif</vt:lpstr>
      <vt:lpstr>Times New Roman</vt:lpstr>
      <vt:lpstr>Office Theme</vt:lpstr>
      <vt:lpstr>Image Master No logo</vt:lpstr>
      <vt:lpstr>Curriculum Framework for Children and Young People with Vision Impairment (CFVI): Core Training Resource 2   Area 1: Facilitating an Inclusive World </vt:lpstr>
      <vt:lpstr>Project Partners</vt:lpstr>
      <vt:lpstr>Curriculum Framework for Children and Young People with Vision Impairment (2022, p.15) </vt:lpstr>
      <vt:lpstr>Training objectives (1)</vt:lpstr>
      <vt:lpstr>Training Objectives (2)</vt:lpstr>
      <vt:lpstr>About this area</vt:lpstr>
      <vt:lpstr>Why a focus on this area is important</vt:lpstr>
      <vt:lpstr>Examples of targeted intervention approaches for Area 1 listed in CFVI (1)</vt:lpstr>
      <vt:lpstr>Examples of targeted intervention approaches for Area 1 listed in CFVI (2)</vt:lpstr>
      <vt:lpstr>Identifying and reducing barriers to access through targeted intervention approaches (1) </vt:lpstr>
      <vt:lpstr>Identifying and reducing barriers to access through targeted intervention approaches (2) </vt:lpstr>
      <vt:lpstr>Good practice principles for supporting CYPVI in education </vt:lpstr>
      <vt:lpstr>Principle 1: Collaborative working with specialist practitioners </vt:lpstr>
      <vt:lpstr>Principle 2: Getting to know the learner as an individual</vt:lpstr>
      <vt:lpstr>Principle 3: Inclusive environment adjustments</vt:lpstr>
      <vt:lpstr>Principle 4: Inclusive classroom practice (1)</vt:lpstr>
      <vt:lpstr>Principle 5: Facilitating Independence</vt:lpstr>
      <vt:lpstr>Principle 4: Inclusive classroom practice (2)</vt:lpstr>
      <vt:lpstr>Facilitating an inclusive world for (name)</vt:lpstr>
      <vt:lpstr>Summing Up</vt:lpstr>
      <vt:lpstr>What resources are available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Di Chiara</dc:creator>
  <cp:lastModifiedBy>Juliette Taylor</cp:lastModifiedBy>
  <cp:revision>622</cp:revision>
  <dcterms:created xsi:type="dcterms:W3CDTF">2022-11-17T11:49:18Z</dcterms:created>
  <dcterms:modified xsi:type="dcterms:W3CDTF">2023-09-13T08:49:00Z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0x010100521F86D75237844CA4C49FA23BF2B913</vt:lpwstr>
  </property>
  <property fmtid="{D5CDD505-2E9C-101B-9397-08002B2CF9AE}" pid="3" name="MediaServiceImageTags">
    <vt:lpwstr/>
  </property>
</Properties>
</file>